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E43D2-F609-4129-ADA1-3C414361D558}" type="doc">
      <dgm:prSet loTypeId="urn:microsoft.com/office/officeart/2005/8/layout/chevron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9B80FF-53B4-4EFA-AF7C-D34D24460328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47854BB3-0555-49F7-B0B5-FEF1ECBBE726}" type="parTrans" cxnId="{15BE13B4-3567-48D0-999A-6EFDA04E11E5}">
      <dgm:prSet/>
      <dgm:spPr/>
      <dgm:t>
        <a:bodyPr/>
        <a:lstStyle/>
        <a:p>
          <a:endParaRPr lang="ru-RU" sz="2400"/>
        </a:p>
      </dgm:t>
    </dgm:pt>
    <dgm:pt modelId="{06411EE0-0DD1-40FE-A442-BC6FD2D1EF5E}" type="sibTrans" cxnId="{15BE13B4-3567-48D0-999A-6EFDA04E11E5}">
      <dgm:prSet/>
      <dgm:spPr/>
      <dgm:t>
        <a:bodyPr/>
        <a:lstStyle/>
        <a:p>
          <a:endParaRPr lang="ru-RU" sz="2400"/>
        </a:p>
      </dgm:t>
    </dgm:pt>
    <dgm:pt modelId="{6E7493C6-C84F-455D-ACE6-A5F6C775EB57}">
      <dgm:prSet phldrT="[Текст]" custT="1"/>
      <dgm:spPr/>
      <dgm:t>
        <a:bodyPr/>
        <a:lstStyle/>
        <a:p>
          <a:r>
            <a:rPr lang="ru-RU" sz="2400" dirty="0" smtClean="0"/>
            <a:t>Нажмите на мишень и она будет наведена на одну из целей – скругленный прямоугольник.</a:t>
          </a:r>
          <a:endParaRPr lang="ru-RU" sz="2400" dirty="0"/>
        </a:p>
      </dgm:t>
    </dgm:pt>
    <dgm:pt modelId="{79A2B379-91FD-4A4C-8E4D-48F4F39FDABC}" type="parTrans" cxnId="{7CF4DE8E-B541-4866-B962-5FF3E6AE3719}">
      <dgm:prSet/>
      <dgm:spPr/>
      <dgm:t>
        <a:bodyPr/>
        <a:lstStyle/>
        <a:p>
          <a:endParaRPr lang="ru-RU" sz="2400"/>
        </a:p>
      </dgm:t>
    </dgm:pt>
    <dgm:pt modelId="{3C3831E9-BC05-4380-ACF8-83D527A6975E}" type="sibTrans" cxnId="{7CF4DE8E-B541-4866-B962-5FF3E6AE3719}">
      <dgm:prSet/>
      <dgm:spPr/>
      <dgm:t>
        <a:bodyPr/>
        <a:lstStyle/>
        <a:p>
          <a:endParaRPr lang="ru-RU" sz="2400"/>
        </a:p>
      </dgm:t>
    </dgm:pt>
    <dgm:pt modelId="{BD63F4B5-FF5D-406E-8A36-B9990A3FC132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DDC49D6A-105D-4A8A-912F-9772DEA8B87A}" type="parTrans" cxnId="{8E55879B-51E8-4A6A-8EF4-E72C84C4C7DB}">
      <dgm:prSet/>
      <dgm:spPr/>
      <dgm:t>
        <a:bodyPr/>
        <a:lstStyle/>
        <a:p>
          <a:endParaRPr lang="ru-RU" sz="2400"/>
        </a:p>
      </dgm:t>
    </dgm:pt>
    <dgm:pt modelId="{DDFF55F0-671D-4369-A4FB-0B8ABACDEC4D}" type="sibTrans" cxnId="{8E55879B-51E8-4A6A-8EF4-E72C84C4C7DB}">
      <dgm:prSet/>
      <dgm:spPr/>
      <dgm:t>
        <a:bodyPr/>
        <a:lstStyle/>
        <a:p>
          <a:endParaRPr lang="ru-RU" sz="2400"/>
        </a:p>
      </dgm:t>
    </dgm:pt>
    <dgm:pt modelId="{225AA440-363B-417F-8EF0-ABE03DAEE94A}">
      <dgm:prSet phldrT="[Текст]" custT="1"/>
      <dgm:spPr/>
      <dgm:t>
        <a:bodyPr/>
        <a:lstStyle/>
        <a:p>
          <a:r>
            <a:rPr lang="ru-RU" sz="2400" dirty="0" smtClean="0"/>
            <a:t>Нажмите на мишень второй раз, будет произведен выстрел и цель окрасится в красный цвет.</a:t>
          </a:r>
          <a:endParaRPr lang="ru-RU" sz="2400" dirty="0"/>
        </a:p>
      </dgm:t>
    </dgm:pt>
    <dgm:pt modelId="{26B144DE-71CD-4536-8E6C-80E3E667A1A7}" type="parTrans" cxnId="{1C21281D-1F0E-44B2-9D8F-F38B1BF1D8A0}">
      <dgm:prSet/>
      <dgm:spPr/>
      <dgm:t>
        <a:bodyPr/>
        <a:lstStyle/>
        <a:p>
          <a:endParaRPr lang="ru-RU" sz="2400"/>
        </a:p>
      </dgm:t>
    </dgm:pt>
    <dgm:pt modelId="{61220DAA-219A-48BF-9BE2-8C3A4A5D0CEE}" type="sibTrans" cxnId="{1C21281D-1F0E-44B2-9D8F-F38B1BF1D8A0}">
      <dgm:prSet/>
      <dgm:spPr/>
      <dgm:t>
        <a:bodyPr/>
        <a:lstStyle/>
        <a:p>
          <a:endParaRPr lang="ru-RU" sz="2400"/>
        </a:p>
      </dgm:t>
    </dgm:pt>
    <dgm:pt modelId="{9151FC21-E475-452A-BABD-CAC724EC4B38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BE03A127-D04E-4F86-9753-4ABBCF13C5CF}" type="parTrans" cxnId="{CB9FD70A-F216-4E57-A814-3AC87B25CFF0}">
      <dgm:prSet/>
      <dgm:spPr/>
      <dgm:t>
        <a:bodyPr/>
        <a:lstStyle/>
        <a:p>
          <a:endParaRPr lang="ru-RU" sz="2400"/>
        </a:p>
      </dgm:t>
    </dgm:pt>
    <dgm:pt modelId="{B718B93E-BDA4-4379-9371-E52BC755323F}" type="sibTrans" cxnId="{CB9FD70A-F216-4E57-A814-3AC87B25CFF0}">
      <dgm:prSet/>
      <dgm:spPr/>
      <dgm:t>
        <a:bodyPr/>
        <a:lstStyle/>
        <a:p>
          <a:endParaRPr lang="ru-RU" sz="2400"/>
        </a:p>
      </dgm:t>
    </dgm:pt>
    <dgm:pt modelId="{646E56FB-739D-468B-AF95-3B89137FB75B}">
      <dgm:prSet phldrT="[Текст]" custT="1"/>
      <dgm:spPr/>
      <dgm:t>
        <a:bodyPr/>
        <a:lstStyle/>
        <a:p>
          <a:r>
            <a:rPr lang="ru-RU" sz="2400" dirty="0" smtClean="0"/>
            <a:t>Нажмите на скругленный прямоугольник и откроется слайд с вопросом.</a:t>
          </a:r>
          <a:endParaRPr lang="ru-RU" sz="2400" dirty="0"/>
        </a:p>
      </dgm:t>
    </dgm:pt>
    <dgm:pt modelId="{7DBBB7CC-B0E0-449F-B691-BD95F6C4F875}" type="parTrans" cxnId="{04BF32DA-7DDE-45E6-874F-2051630EDC9F}">
      <dgm:prSet/>
      <dgm:spPr/>
      <dgm:t>
        <a:bodyPr/>
        <a:lstStyle/>
        <a:p>
          <a:endParaRPr lang="ru-RU" sz="2400"/>
        </a:p>
      </dgm:t>
    </dgm:pt>
    <dgm:pt modelId="{F811B219-F350-4515-9A60-14D30E34D389}" type="sibTrans" cxnId="{04BF32DA-7DDE-45E6-874F-2051630EDC9F}">
      <dgm:prSet/>
      <dgm:spPr/>
      <dgm:t>
        <a:bodyPr/>
        <a:lstStyle/>
        <a:p>
          <a:endParaRPr lang="ru-RU" sz="2400"/>
        </a:p>
      </dgm:t>
    </dgm:pt>
    <dgm:pt modelId="{4B9403FA-7811-4614-A648-48E81E204392}">
      <dgm:prSet phldrT="[Текст]" custT="1"/>
      <dgm:spPr/>
      <dgm:t>
        <a:bodyPr/>
        <a:lstStyle/>
        <a:p>
          <a:r>
            <a:rPr lang="ru-RU" sz="2400" dirty="0" smtClean="0"/>
            <a:t>Нажмите на вопрос – откроется ответ; нажмите назад – вернетесь на игровое поле</a:t>
          </a:r>
          <a:endParaRPr lang="ru-RU" sz="2400" dirty="0"/>
        </a:p>
      </dgm:t>
    </dgm:pt>
    <dgm:pt modelId="{C3789336-C5BE-4DAE-951D-5A6123938B52}" type="parTrans" cxnId="{CB7D683E-2DE9-4E1E-894B-66207727E1E7}">
      <dgm:prSet/>
      <dgm:spPr/>
      <dgm:t>
        <a:bodyPr/>
        <a:lstStyle/>
        <a:p>
          <a:endParaRPr lang="ru-RU" sz="2400"/>
        </a:p>
      </dgm:t>
    </dgm:pt>
    <dgm:pt modelId="{5C623B8A-B5AE-43D9-8B9F-854660661502}" type="sibTrans" cxnId="{CB7D683E-2DE9-4E1E-894B-66207727E1E7}">
      <dgm:prSet/>
      <dgm:spPr/>
      <dgm:t>
        <a:bodyPr/>
        <a:lstStyle/>
        <a:p>
          <a:endParaRPr lang="ru-RU" sz="2400"/>
        </a:p>
      </dgm:t>
    </dgm:pt>
    <dgm:pt modelId="{D08B1FA3-6728-4ABA-97F6-87F575E51208}">
      <dgm:prSet phldrT="[Текст]" custT="1"/>
      <dgm:spPr/>
      <dgm:t>
        <a:bodyPr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B23CC9A6-B5E2-4079-A5BE-1910F9C83FB7}" type="parTrans" cxnId="{32B08469-90F3-4822-8887-A3EE64CA1DE9}">
      <dgm:prSet/>
      <dgm:spPr/>
      <dgm:t>
        <a:bodyPr/>
        <a:lstStyle/>
        <a:p>
          <a:endParaRPr lang="ru-RU" sz="2400"/>
        </a:p>
      </dgm:t>
    </dgm:pt>
    <dgm:pt modelId="{A9115515-D0C9-4677-9C1F-059FF6F77877}" type="sibTrans" cxnId="{32B08469-90F3-4822-8887-A3EE64CA1DE9}">
      <dgm:prSet/>
      <dgm:spPr/>
      <dgm:t>
        <a:bodyPr/>
        <a:lstStyle/>
        <a:p>
          <a:endParaRPr lang="ru-RU" sz="2400"/>
        </a:p>
      </dgm:t>
    </dgm:pt>
    <dgm:pt modelId="{6A2F2E0B-08F2-4E65-9D95-35F13042AB9E}">
      <dgm:prSet phldrT="[Текст]" custT="1"/>
      <dgm:spPr/>
      <dgm:t>
        <a:bodyPr/>
        <a:lstStyle/>
        <a:p>
          <a:r>
            <a:rPr lang="ru-RU" sz="2400" dirty="0" smtClean="0"/>
            <a:t>Снова нажмите на мишень и продолжите игру до появления «Конец игры», кликнув на которую, перейдете на последний слайд</a:t>
          </a:r>
          <a:endParaRPr lang="ru-RU" sz="2400" dirty="0"/>
        </a:p>
      </dgm:t>
    </dgm:pt>
    <dgm:pt modelId="{AE445F44-1428-46CC-A2B7-C02A20FB0419}" type="parTrans" cxnId="{CC274CB3-2BD4-45BD-AC0E-E5484BDACD6F}">
      <dgm:prSet/>
      <dgm:spPr/>
      <dgm:t>
        <a:bodyPr/>
        <a:lstStyle/>
        <a:p>
          <a:endParaRPr lang="ru-RU" sz="2400"/>
        </a:p>
      </dgm:t>
    </dgm:pt>
    <dgm:pt modelId="{45A4541E-019F-45C5-B680-FD7A72681B72}" type="sibTrans" cxnId="{CC274CB3-2BD4-45BD-AC0E-E5484BDACD6F}">
      <dgm:prSet/>
      <dgm:spPr/>
      <dgm:t>
        <a:bodyPr/>
        <a:lstStyle/>
        <a:p>
          <a:endParaRPr lang="ru-RU" sz="2400"/>
        </a:p>
      </dgm:t>
    </dgm:pt>
    <dgm:pt modelId="{152D4E48-DC43-4BE4-BE83-7C97FE9DC4FC}">
      <dgm:prSet phldrT="[Текст]" custT="1"/>
      <dgm:spPr/>
      <dgm:t>
        <a:bodyPr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5D2E9102-3910-4084-9E12-62C866912734}" type="parTrans" cxnId="{3919D63E-B99C-409B-8185-6BBF29343D0D}">
      <dgm:prSet/>
      <dgm:spPr/>
      <dgm:t>
        <a:bodyPr/>
        <a:lstStyle/>
        <a:p>
          <a:endParaRPr lang="ru-RU" sz="2400"/>
        </a:p>
      </dgm:t>
    </dgm:pt>
    <dgm:pt modelId="{B665C500-E8F0-4A56-870A-00AFBAA475DB}" type="sibTrans" cxnId="{3919D63E-B99C-409B-8185-6BBF29343D0D}">
      <dgm:prSet/>
      <dgm:spPr/>
      <dgm:t>
        <a:bodyPr/>
        <a:lstStyle/>
        <a:p>
          <a:endParaRPr lang="ru-RU" sz="2400"/>
        </a:p>
      </dgm:t>
    </dgm:pt>
    <dgm:pt modelId="{13BEEC68-FF66-4E08-835D-F74416D2831A}" type="pres">
      <dgm:prSet presAssocID="{C93E43D2-F609-4129-ADA1-3C414361D5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C3AB4-81E1-4F48-840D-97A5D2E8E5F0}" type="pres">
      <dgm:prSet presAssocID="{9E9B80FF-53B4-4EFA-AF7C-D34D24460328}" presName="composite" presStyleCnt="0"/>
      <dgm:spPr/>
    </dgm:pt>
    <dgm:pt modelId="{EA900A17-FE9D-44AE-9E39-468F56701A32}" type="pres">
      <dgm:prSet presAssocID="{9E9B80FF-53B4-4EFA-AF7C-D34D2446032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7DD3D-FF80-44F5-9C07-0CDE15FDD078}" type="pres">
      <dgm:prSet presAssocID="{9E9B80FF-53B4-4EFA-AF7C-D34D2446032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D5666-E42F-4D12-982A-B26BC401CF50}" type="pres">
      <dgm:prSet presAssocID="{06411EE0-0DD1-40FE-A442-BC6FD2D1EF5E}" presName="sp" presStyleCnt="0"/>
      <dgm:spPr/>
    </dgm:pt>
    <dgm:pt modelId="{2F65CC7A-2C7F-46BE-867E-DF33DF313856}" type="pres">
      <dgm:prSet presAssocID="{BD63F4B5-FF5D-406E-8A36-B9990A3FC132}" presName="composite" presStyleCnt="0"/>
      <dgm:spPr/>
    </dgm:pt>
    <dgm:pt modelId="{0AB7CB77-CABD-4E38-99F0-4019F65B7C2D}" type="pres">
      <dgm:prSet presAssocID="{BD63F4B5-FF5D-406E-8A36-B9990A3FC13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C61D-56C6-4DD6-8E6C-5FA9CB55F9C8}" type="pres">
      <dgm:prSet presAssocID="{BD63F4B5-FF5D-406E-8A36-B9990A3FC13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D0B16-628C-466F-86EB-6D25CB9A9B14}" type="pres">
      <dgm:prSet presAssocID="{DDFF55F0-671D-4369-A4FB-0B8ABACDEC4D}" presName="sp" presStyleCnt="0"/>
      <dgm:spPr/>
    </dgm:pt>
    <dgm:pt modelId="{10067818-B23E-465E-BD13-77B89D2A5348}" type="pres">
      <dgm:prSet presAssocID="{9151FC21-E475-452A-BABD-CAC724EC4B38}" presName="composite" presStyleCnt="0"/>
      <dgm:spPr/>
    </dgm:pt>
    <dgm:pt modelId="{461CB65B-0026-479D-9371-C5F1D03A6CCC}" type="pres">
      <dgm:prSet presAssocID="{9151FC21-E475-452A-BABD-CAC724EC4B3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D6973-1F8F-4DD4-B781-A7051D40A64F}" type="pres">
      <dgm:prSet presAssocID="{9151FC21-E475-452A-BABD-CAC724EC4B3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0027E-B2BB-4F29-BB9B-5213398A3930}" type="pres">
      <dgm:prSet presAssocID="{B718B93E-BDA4-4379-9371-E52BC755323F}" presName="sp" presStyleCnt="0"/>
      <dgm:spPr/>
    </dgm:pt>
    <dgm:pt modelId="{0E4BB12F-08FB-49DC-A5E3-0C86047B65FC}" type="pres">
      <dgm:prSet presAssocID="{D08B1FA3-6728-4ABA-97F6-87F575E51208}" presName="composite" presStyleCnt="0"/>
      <dgm:spPr/>
    </dgm:pt>
    <dgm:pt modelId="{47544556-5FAD-4DC4-BCEE-73697465CC1D}" type="pres">
      <dgm:prSet presAssocID="{D08B1FA3-6728-4ABA-97F6-87F575E5120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AB3D9-8DA1-4437-9E2B-4FA169C110CB}" type="pres">
      <dgm:prSet presAssocID="{D08B1FA3-6728-4ABA-97F6-87F575E5120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6668-43B4-4BED-A618-963AE8DF5E5F}" type="pres">
      <dgm:prSet presAssocID="{A9115515-D0C9-4677-9C1F-059FF6F77877}" presName="sp" presStyleCnt="0"/>
      <dgm:spPr/>
    </dgm:pt>
    <dgm:pt modelId="{F8639D9C-4986-45AB-A8DD-1754E78EB87D}" type="pres">
      <dgm:prSet presAssocID="{152D4E48-DC43-4BE4-BE83-7C97FE9DC4FC}" presName="composite" presStyleCnt="0"/>
      <dgm:spPr/>
    </dgm:pt>
    <dgm:pt modelId="{AC1F1A4E-2870-41AD-AC6A-51A6CF7345E8}" type="pres">
      <dgm:prSet presAssocID="{152D4E48-DC43-4BE4-BE83-7C97FE9DC4F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23FB7-99FB-4CD6-9210-616F2AF34F85}" type="pres">
      <dgm:prSet presAssocID="{152D4E48-DC43-4BE4-BE83-7C97FE9DC4FC}" presName="descendantText" presStyleLbl="alignAcc1" presStyleIdx="4" presStyleCnt="5" custScaleY="135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E13B4-3567-48D0-999A-6EFDA04E11E5}" srcId="{C93E43D2-F609-4129-ADA1-3C414361D558}" destId="{9E9B80FF-53B4-4EFA-AF7C-D34D24460328}" srcOrd="0" destOrd="0" parTransId="{47854BB3-0555-49F7-B0B5-FEF1ECBBE726}" sibTransId="{06411EE0-0DD1-40FE-A442-BC6FD2D1EF5E}"/>
    <dgm:cxn modelId="{504FBC91-34F0-4DCF-A8AF-AC71F8EC0C13}" type="presOf" srcId="{646E56FB-739D-468B-AF95-3B89137FB75B}" destId="{F20D6973-1F8F-4DD4-B781-A7051D40A64F}" srcOrd="0" destOrd="0" presId="urn:microsoft.com/office/officeart/2005/8/layout/chevron2"/>
    <dgm:cxn modelId="{3919D63E-B99C-409B-8185-6BBF29343D0D}" srcId="{C93E43D2-F609-4129-ADA1-3C414361D558}" destId="{152D4E48-DC43-4BE4-BE83-7C97FE9DC4FC}" srcOrd="4" destOrd="0" parTransId="{5D2E9102-3910-4084-9E12-62C866912734}" sibTransId="{B665C500-E8F0-4A56-870A-00AFBAA475DB}"/>
    <dgm:cxn modelId="{B18FD5A3-EAB4-4E18-8E05-95966AE452F7}" type="presOf" srcId="{D08B1FA3-6728-4ABA-97F6-87F575E51208}" destId="{47544556-5FAD-4DC4-BCEE-73697465CC1D}" srcOrd="0" destOrd="0" presId="urn:microsoft.com/office/officeart/2005/8/layout/chevron2"/>
    <dgm:cxn modelId="{CB9FD70A-F216-4E57-A814-3AC87B25CFF0}" srcId="{C93E43D2-F609-4129-ADA1-3C414361D558}" destId="{9151FC21-E475-452A-BABD-CAC724EC4B38}" srcOrd="2" destOrd="0" parTransId="{BE03A127-D04E-4F86-9753-4ABBCF13C5CF}" sibTransId="{B718B93E-BDA4-4379-9371-E52BC755323F}"/>
    <dgm:cxn modelId="{DDCE5761-38B1-4B79-8A5A-936F62310959}" type="presOf" srcId="{9151FC21-E475-452A-BABD-CAC724EC4B38}" destId="{461CB65B-0026-479D-9371-C5F1D03A6CCC}" srcOrd="0" destOrd="0" presId="urn:microsoft.com/office/officeart/2005/8/layout/chevron2"/>
    <dgm:cxn modelId="{CC274CB3-2BD4-45BD-AC0E-E5484BDACD6F}" srcId="{152D4E48-DC43-4BE4-BE83-7C97FE9DC4FC}" destId="{6A2F2E0B-08F2-4E65-9D95-35F13042AB9E}" srcOrd="0" destOrd="0" parTransId="{AE445F44-1428-46CC-A2B7-C02A20FB0419}" sibTransId="{45A4541E-019F-45C5-B680-FD7A72681B72}"/>
    <dgm:cxn modelId="{C708BA8D-8799-4576-AF51-13DAA198FD68}" type="presOf" srcId="{C93E43D2-F609-4129-ADA1-3C414361D558}" destId="{13BEEC68-FF66-4E08-835D-F74416D2831A}" srcOrd="0" destOrd="0" presId="urn:microsoft.com/office/officeart/2005/8/layout/chevron2"/>
    <dgm:cxn modelId="{32B08469-90F3-4822-8887-A3EE64CA1DE9}" srcId="{C93E43D2-F609-4129-ADA1-3C414361D558}" destId="{D08B1FA3-6728-4ABA-97F6-87F575E51208}" srcOrd="3" destOrd="0" parTransId="{B23CC9A6-B5E2-4079-A5BE-1910F9C83FB7}" sibTransId="{A9115515-D0C9-4677-9C1F-059FF6F77877}"/>
    <dgm:cxn modelId="{B228AF7E-091D-406E-A20F-FAF2DE27E2F5}" type="presOf" srcId="{BD63F4B5-FF5D-406E-8A36-B9990A3FC132}" destId="{0AB7CB77-CABD-4E38-99F0-4019F65B7C2D}" srcOrd="0" destOrd="0" presId="urn:microsoft.com/office/officeart/2005/8/layout/chevron2"/>
    <dgm:cxn modelId="{CB7D683E-2DE9-4E1E-894B-66207727E1E7}" srcId="{D08B1FA3-6728-4ABA-97F6-87F575E51208}" destId="{4B9403FA-7811-4614-A648-48E81E204392}" srcOrd="0" destOrd="0" parTransId="{C3789336-C5BE-4DAE-951D-5A6123938B52}" sibTransId="{5C623B8A-B5AE-43D9-8B9F-854660661502}"/>
    <dgm:cxn modelId="{EB5DBA61-0CD7-48D4-AC90-C006F191C168}" type="presOf" srcId="{225AA440-363B-417F-8EF0-ABE03DAEE94A}" destId="{7FD8C61D-56C6-4DD6-8E6C-5FA9CB55F9C8}" srcOrd="0" destOrd="0" presId="urn:microsoft.com/office/officeart/2005/8/layout/chevron2"/>
    <dgm:cxn modelId="{31A1151E-AF60-4F89-87C7-A49C514B7428}" type="presOf" srcId="{6E7493C6-C84F-455D-ACE6-A5F6C775EB57}" destId="{8867DD3D-FF80-44F5-9C07-0CDE15FDD078}" srcOrd="0" destOrd="0" presId="urn:microsoft.com/office/officeart/2005/8/layout/chevron2"/>
    <dgm:cxn modelId="{7CF4DE8E-B541-4866-B962-5FF3E6AE3719}" srcId="{9E9B80FF-53B4-4EFA-AF7C-D34D24460328}" destId="{6E7493C6-C84F-455D-ACE6-A5F6C775EB57}" srcOrd="0" destOrd="0" parTransId="{79A2B379-91FD-4A4C-8E4D-48F4F39FDABC}" sibTransId="{3C3831E9-BC05-4380-ACF8-83D527A6975E}"/>
    <dgm:cxn modelId="{1C21281D-1F0E-44B2-9D8F-F38B1BF1D8A0}" srcId="{BD63F4B5-FF5D-406E-8A36-B9990A3FC132}" destId="{225AA440-363B-417F-8EF0-ABE03DAEE94A}" srcOrd="0" destOrd="0" parTransId="{26B144DE-71CD-4536-8E6C-80E3E667A1A7}" sibTransId="{61220DAA-219A-48BF-9BE2-8C3A4A5D0CEE}"/>
    <dgm:cxn modelId="{04BF32DA-7DDE-45E6-874F-2051630EDC9F}" srcId="{9151FC21-E475-452A-BABD-CAC724EC4B38}" destId="{646E56FB-739D-468B-AF95-3B89137FB75B}" srcOrd="0" destOrd="0" parTransId="{7DBBB7CC-B0E0-449F-B691-BD95F6C4F875}" sibTransId="{F811B219-F350-4515-9A60-14D30E34D389}"/>
    <dgm:cxn modelId="{61649B1F-0711-41F6-BC2D-769D3BA1E838}" type="presOf" srcId="{6A2F2E0B-08F2-4E65-9D95-35F13042AB9E}" destId="{12E23FB7-99FB-4CD6-9210-616F2AF34F85}" srcOrd="0" destOrd="0" presId="urn:microsoft.com/office/officeart/2005/8/layout/chevron2"/>
    <dgm:cxn modelId="{9DC28CC0-B7CA-4C3D-BBB1-CCC3559C27C3}" type="presOf" srcId="{9E9B80FF-53B4-4EFA-AF7C-D34D24460328}" destId="{EA900A17-FE9D-44AE-9E39-468F56701A32}" srcOrd="0" destOrd="0" presId="urn:microsoft.com/office/officeart/2005/8/layout/chevron2"/>
    <dgm:cxn modelId="{8E55879B-51E8-4A6A-8EF4-E72C84C4C7DB}" srcId="{C93E43D2-F609-4129-ADA1-3C414361D558}" destId="{BD63F4B5-FF5D-406E-8A36-B9990A3FC132}" srcOrd="1" destOrd="0" parTransId="{DDC49D6A-105D-4A8A-912F-9772DEA8B87A}" sibTransId="{DDFF55F0-671D-4369-A4FB-0B8ABACDEC4D}"/>
    <dgm:cxn modelId="{9D42FE49-87ED-4899-96D0-F68EAE63E38E}" type="presOf" srcId="{152D4E48-DC43-4BE4-BE83-7C97FE9DC4FC}" destId="{AC1F1A4E-2870-41AD-AC6A-51A6CF7345E8}" srcOrd="0" destOrd="0" presId="urn:microsoft.com/office/officeart/2005/8/layout/chevron2"/>
    <dgm:cxn modelId="{96AB4380-DFA2-4BA9-802A-6A45CD94ECA7}" type="presOf" srcId="{4B9403FA-7811-4614-A648-48E81E204392}" destId="{B88AB3D9-8DA1-4437-9E2B-4FA169C110CB}" srcOrd="0" destOrd="0" presId="urn:microsoft.com/office/officeart/2005/8/layout/chevron2"/>
    <dgm:cxn modelId="{7A1E6ED3-7783-4E07-888A-A87262C0BC01}" type="presParOf" srcId="{13BEEC68-FF66-4E08-835D-F74416D2831A}" destId="{2C8C3AB4-81E1-4F48-840D-97A5D2E8E5F0}" srcOrd="0" destOrd="0" presId="urn:microsoft.com/office/officeart/2005/8/layout/chevron2"/>
    <dgm:cxn modelId="{9C1A855E-A84B-4870-874D-76CA77917460}" type="presParOf" srcId="{2C8C3AB4-81E1-4F48-840D-97A5D2E8E5F0}" destId="{EA900A17-FE9D-44AE-9E39-468F56701A32}" srcOrd="0" destOrd="0" presId="urn:microsoft.com/office/officeart/2005/8/layout/chevron2"/>
    <dgm:cxn modelId="{A33FACF4-9EC9-49D7-9263-8354E1460D4C}" type="presParOf" srcId="{2C8C3AB4-81E1-4F48-840D-97A5D2E8E5F0}" destId="{8867DD3D-FF80-44F5-9C07-0CDE15FDD078}" srcOrd="1" destOrd="0" presId="urn:microsoft.com/office/officeart/2005/8/layout/chevron2"/>
    <dgm:cxn modelId="{BFEAA21E-586F-4AC8-A5F3-00269D8B87D0}" type="presParOf" srcId="{13BEEC68-FF66-4E08-835D-F74416D2831A}" destId="{AD3D5666-E42F-4D12-982A-B26BC401CF50}" srcOrd="1" destOrd="0" presId="urn:microsoft.com/office/officeart/2005/8/layout/chevron2"/>
    <dgm:cxn modelId="{1DEB1A4C-D787-487A-9110-C7390E089AB4}" type="presParOf" srcId="{13BEEC68-FF66-4E08-835D-F74416D2831A}" destId="{2F65CC7A-2C7F-46BE-867E-DF33DF313856}" srcOrd="2" destOrd="0" presId="urn:microsoft.com/office/officeart/2005/8/layout/chevron2"/>
    <dgm:cxn modelId="{C868DC61-C19F-4B3E-ABEF-AB40C27AD4D6}" type="presParOf" srcId="{2F65CC7A-2C7F-46BE-867E-DF33DF313856}" destId="{0AB7CB77-CABD-4E38-99F0-4019F65B7C2D}" srcOrd="0" destOrd="0" presId="urn:microsoft.com/office/officeart/2005/8/layout/chevron2"/>
    <dgm:cxn modelId="{F764F06B-30A7-4D95-8FC6-CE6074E6B785}" type="presParOf" srcId="{2F65CC7A-2C7F-46BE-867E-DF33DF313856}" destId="{7FD8C61D-56C6-4DD6-8E6C-5FA9CB55F9C8}" srcOrd="1" destOrd="0" presId="urn:microsoft.com/office/officeart/2005/8/layout/chevron2"/>
    <dgm:cxn modelId="{360A8AC5-5D3C-4F53-8B9A-DECFC6E3E2F3}" type="presParOf" srcId="{13BEEC68-FF66-4E08-835D-F74416D2831A}" destId="{2FDD0B16-628C-466F-86EB-6D25CB9A9B14}" srcOrd="3" destOrd="0" presId="urn:microsoft.com/office/officeart/2005/8/layout/chevron2"/>
    <dgm:cxn modelId="{ECF8B9F5-B807-4AED-ABF9-C7B9AC7CBCBD}" type="presParOf" srcId="{13BEEC68-FF66-4E08-835D-F74416D2831A}" destId="{10067818-B23E-465E-BD13-77B89D2A5348}" srcOrd="4" destOrd="0" presId="urn:microsoft.com/office/officeart/2005/8/layout/chevron2"/>
    <dgm:cxn modelId="{0A12F369-0046-4369-9121-F37881F889FB}" type="presParOf" srcId="{10067818-B23E-465E-BD13-77B89D2A5348}" destId="{461CB65B-0026-479D-9371-C5F1D03A6CCC}" srcOrd="0" destOrd="0" presId="urn:microsoft.com/office/officeart/2005/8/layout/chevron2"/>
    <dgm:cxn modelId="{4A92BED3-48F8-4253-A6ED-7BE71EC42F23}" type="presParOf" srcId="{10067818-B23E-465E-BD13-77B89D2A5348}" destId="{F20D6973-1F8F-4DD4-B781-A7051D40A64F}" srcOrd="1" destOrd="0" presId="urn:microsoft.com/office/officeart/2005/8/layout/chevron2"/>
    <dgm:cxn modelId="{CC4B60A0-65AE-43EC-9D32-99BAD3A14138}" type="presParOf" srcId="{13BEEC68-FF66-4E08-835D-F74416D2831A}" destId="{7AC0027E-B2BB-4F29-BB9B-5213398A3930}" srcOrd="5" destOrd="0" presId="urn:microsoft.com/office/officeart/2005/8/layout/chevron2"/>
    <dgm:cxn modelId="{B0C22282-F9E7-4428-82DB-40A58C18A040}" type="presParOf" srcId="{13BEEC68-FF66-4E08-835D-F74416D2831A}" destId="{0E4BB12F-08FB-49DC-A5E3-0C86047B65FC}" srcOrd="6" destOrd="0" presId="urn:microsoft.com/office/officeart/2005/8/layout/chevron2"/>
    <dgm:cxn modelId="{F2B12BEF-5C05-4144-9E04-BD6B58785923}" type="presParOf" srcId="{0E4BB12F-08FB-49DC-A5E3-0C86047B65FC}" destId="{47544556-5FAD-4DC4-BCEE-73697465CC1D}" srcOrd="0" destOrd="0" presId="urn:microsoft.com/office/officeart/2005/8/layout/chevron2"/>
    <dgm:cxn modelId="{D434192E-1686-4ABA-A537-C010649BCFF7}" type="presParOf" srcId="{0E4BB12F-08FB-49DC-A5E3-0C86047B65FC}" destId="{B88AB3D9-8DA1-4437-9E2B-4FA169C110CB}" srcOrd="1" destOrd="0" presId="urn:microsoft.com/office/officeart/2005/8/layout/chevron2"/>
    <dgm:cxn modelId="{A8041FC5-5E25-4A84-89AD-49D9A682FDB1}" type="presParOf" srcId="{13BEEC68-FF66-4E08-835D-F74416D2831A}" destId="{F05F6668-43B4-4BED-A618-963AE8DF5E5F}" srcOrd="7" destOrd="0" presId="urn:microsoft.com/office/officeart/2005/8/layout/chevron2"/>
    <dgm:cxn modelId="{F798EF95-BA17-4399-8815-6AA2932186E2}" type="presParOf" srcId="{13BEEC68-FF66-4E08-835D-F74416D2831A}" destId="{F8639D9C-4986-45AB-A8DD-1754E78EB87D}" srcOrd="8" destOrd="0" presId="urn:microsoft.com/office/officeart/2005/8/layout/chevron2"/>
    <dgm:cxn modelId="{A25E84D7-DA11-4BB3-A3C1-E5F227D6FA87}" type="presParOf" srcId="{F8639D9C-4986-45AB-A8DD-1754E78EB87D}" destId="{AC1F1A4E-2870-41AD-AC6A-51A6CF7345E8}" srcOrd="0" destOrd="0" presId="urn:microsoft.com/office/officeart/2005/8/layout/chevron2"/>
    <dgm:cxn modelId="{48CA3EA7-9DB8-4770-BBC6-40A7BF4C41DE}" type="presParOf" srcId="{F8639D9C-4986-45AB-A8DD-1754E78EB87D}" destId="{12E23FB7-99FB-4CD6-9210-616F2AF34F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00A17-FE9D-44AE-9E39-468F56701A32}">
      <dsp:nvSpPr>
        <dsp:cNvPr id="0" name=""/>
        <dsp:cNvSpPr/>
      </dsp:nvSpPr>
      <dsp:spPr>
        <a:xfrm rot="5400000">
          <a:off x="-166967" y="175321"/>
          <a:ext cx="1113113" cy="7791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397944"/>
        <a:ext cx="779179" cy="333934"/>
      </dsp:txXfrm>
    </dsp:sp>
    <dsp:sp modelId="{8867DD3D-FF80-44F5-9C07-0CDE15FDD078}">
      <dsp:nvSpPr>
        <dsp:cNvPr id="0" name=""/>
        <dsp:cNvSpPr/>
      </dsp:nvSpPr>
      <dsp:spPr>
        <a:xfrm rot="5400000">
          <a:off x="4142437" y="-3354903"/>
          <a:ext cx="723904" cy="745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Нажмите на мишень и она будет наведена на одну из целей – скругленный прямоугольник.</a:t>
          </a:r>
          <a:endParaRPr lang="ru-RU" sz="2400" kern="1200" dirty="0"/>
        </a:p>
      </dsp:txBody>
      <dsp:txXfrm rot="-5400000">
        <a:off x="779179" y="43693"/>
        <a:ext cx="7415082" cy="653228"/>
      </dsp:txXfrm>
    </dsp:sp>
    <dsp:sp modelId="{0AB7CB77-CABD-4E38-99F0-4019F65B7C2D}">
      <dsp:nvSpPr>
        <dsp:cNvPr id="0" name=""/>
        <dsp:cNvSpPr/>
      </dsp:nvSpPr>
      <dsp:spPr>
        <a:xfrm rot="5400000">
          <a:off x="-166967" y="1175027"/>
          <a:ext cx="1113113" cy="7791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397650"/>
        <a:ext cx="779179" cy="333934"/>
      </dsp:txXfrm>
    </dsp:sp>
    <dsp:sp modelId="{7FD8C61D-56C6-4DD6-8E6C-5FA9CB55F9C8}">
      <dsp:nvSpPr>
        <dsp:cNvPr id="0" name=""/>
        <dsp:cNvSpPr/>
      </dsp:nvSpPr>
      <dsp:spPr>
        <a:xfrm rot="5400000">
          <a:off x="4142627" y="-2355387"/>
          <a:ext cx="723523" cy="745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Нажмите на мишень второй раз, будет произведен выстрел и цель окрасится в красный цвет.</a:t>
          </a:r>
          <a:endParaRPr lang="ru-RU" sz="2400" kern="1200" dirty="0"/>
        </a:p>
      </dsp:txBody>
      <dsp:txXfrm rot="-5400000">
        <a:off x="779179" y="1043380"/>
        <a:ext cx="7415101" cy="652885"/>
      </dsp:txXfrm>
    </dsp:sp>
    <dsp:sp modelId="{461CB65B-0026-479D-9371-C5F1D03A6CCC}">
      <dsp:nvSpPr>
        <dsp:cNvPr id="0" name=""/>
        <dsp:cNvSpPr/>
      </dsp:nvSpPr>
      <dsp:spPr>
        <a:xfrm rot="5400000">
          <a:off x="-166967" y="2174733"/>
          <a:ext cx="1113113" cy="7791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2397356"/>
        <a:ext cx="779179" cy="333934"/>
      </dsp:txXfrm>
    </dsp:sp>
    <dsp:sp modelId="{F20D6973-1F8F-4DD4-B781-A7051D40A64F}">
      <dsp:nvSpPr>
        <dsp:cNvPr id="0" name=""/>
        <dsp:cNvSpPr/>
      </dsp:nvSpPr>
      <dsp:spPr>
        <a:xfrm rot="5400000">
          <a:off x="4142627" y="-1355681"/>
          <a:ext cx="723523" cy="745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Нажмите на скругленный прямоугольник и откроется слайд с вопросом.</a:t>
          </a:r>
          <a:endParaRPr lang="ru-RU" sz="2400" kern="1200" dirty="0"/>
        </a:p>
      </dsp:txBody>
      <dsp:txXfrm rot="-5400000">
        <a:off x="779179" y="2043086"/>
        <a:ext cx="7415101" cy="652885"/>
      </dsp:txXfrm>
    </dsp:sp>
    <dsp:sp modelId="{47544556-5FAD-4DC4-BCEE-73697465CC1D}">
      <dsp:nvSpPr>
        <dsp:cNvPr id="0" name=""/>
        <dsp:cNvSpPr/>
      </dsp:nvSpPr>
      <dsp:spPr>
        <a:xfrm rot="5400000">
          <a:off x="-166967" y="3174440"/>
          <a:ext cx="1113113" cy="7791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3397063"/>
        <a:ext cx="779179" cy="333934"/>
      </dsp:txXfrm>
    </dsp:sp>
    <dsp:sp modelId="{B88AB3D9-8DA1-4437-9E2B-4FA169C110CB}">
      <dsp:nvSpPr>
        <dsp:cNvPr id="0" name=""/>
        <dsp:cNvSpPr/>
      </dsp:nvSpPr>
      <dsp:spPr>
        <a:xfrm rot="5400000">
          <a:off x="4142627" y="-355975"/>
          <a:ext cx="723523" cy="745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Нажмите на вопрос – откроется ответ; нажмите назад – вернетесь на игровое поле</a:t>
          </a:r>
          <a:endParaRPr lang="ru-RU" sz="2400" kern="1200" dirty="0"/>
        </a:p>
      </dsp:txBody>
      <dsp:txXfrm rot="-5400000">
        <a:off x="779179" y="3042792"/>
        <a:ext cx="7415101" cy="652885"/>
      </dsp:txXfrm>
    </dsp:sp>
    <dsp:sp modelId="{AC1F1A4E-2870-41AD-AC6A-51A6CF7345E8}">
      <dsp:nvSpPr>
        <dsp:cNvPr id="0" name=""/>
        <dsp:cNvSpPr/>
      </dsp:nvSpPr>
      <dsp:spPr>
        <a:xfrm rot="5400000">
          <a:off x="-166967" y="4303299"/>
          <a:ext cx="1113113" cy="77917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 rot="-5400000">
        <a:off x="1" y="4525922"/>
        <a:ext cx="779179" cy="333934"/>
      </dsp:txXfrm>
    </dsp:sp>
    <dsp:sp modelId="{12E23FB7-99FB-4CD6-9210-616F2AF34F85}">
      <dsp:nvSpPr>
        <dsp:cNvPr id="0" name=""/>
        <dsp:cNvSpPr/>
      </dsp:nvSpPr>
      <dsp:spPr>
        <a:xfrm rot="5400000">
          <a:off x="4013475" y="772884"/>
          <a:ext cx="981829" cy="745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Снова нажмите на мишень и продолжите игру до появления «Конец игры», кликнув на которую, перейдете на последний слайд</a:t>
          </a:r>
          <a:endParaRPr lang="ru-RU" sz="2400" kern="1200" dirty="0"/>
        </a:p>
      </dsp:txBody>
      <dsp:txXfrm rot="-5400000">
        <a:off x="779180" y="4055109"/>
        <a:ext cx="7402491" cy="88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1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20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9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0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6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0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0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3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ECCB-219C-4081-93D1-DAE2F95D299D}" type="datetimeFigureOut">
              <a:rPr lang="ru-RU" smtClean="0"/>
              <a:pPr/>
              <a:t>05.05.2011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7B5F-B740-444E-8C54-B6260772D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6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plakal.com/uploads/post-2-12321066103884.jpg" TargetMode="External"/><Relationship Id="rId13" Type="http://schemas.openxmlformats.org/officeDocument/2006/relationships/hyperlink" Target="http://airaces.narod.ru/all1/baran_md.jpg" TargetMode="External"/><Relationship Id="rId3" Type="http://schemas.openxmlformats.org/officeDocument/2006/relationships/hyperlink" Target="http://animashky.ru/flist/obprazd/14/69.gif" TargetMode="External"/><Relationship Id="rId7" Type="http://schemas.openxmlformats.org/officeDocument/2006/relationships/hyperlink" Target="http://www.rodgaz.ru/image.php?tid=26044&amp;from=Production" TargetMode="External"/><Relationship Id="rId12" Type="http://schemas.openxmlformats.org/officeDocument/2006/relationships/hyperlink" Target="http://militera.lib.ru/bio/pilots/39.jpg" TargetMode="External"/><Relationship Id="rId17" Type="http://schemas.openxmlformats.org/officeDocument/2006/relationships/slide" Target="slide3.xml"/><Relationship Id="rId2" Type="http://schemas.openxmlformats.org/officeDocument/2006/relationships/hyperlink" Target="http://animashky.ru/flist/obprazd/14/7.gif" TargetMode="External"/><Relationship Id="rId16" Type="http://schemas.openxmlformats.org/officeDocument/2006/relationships/hyperlink" Target="http://www.infovolga.ru/school/pioner/images/people_s0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p-volga.narod.ru/stalingrad/image/serdukov.jpg" TargetMode="External"/><Relationship Id="rId11" Type="http://schemas.openxmlformats.org/officeDocument/2006/relationships/hyperlink" Target="http://panorama.volgadmin.ru/panorama/foto/34.jpg" TargetMode="External"/><Relationship Id="rId5" Type="http://schemas.openxmlformats.org/officeDocument/2006/relationships/hyperlink" Target="http://thumbnails.jaba.ru/?&amp;type=heroes_normal&amp;file=/normal/2010/05/11/D88DD6E2-3860-32DC-AAD9-DBBF80612D9C.jpeg" TargetMode="External"/><Relationship Id="rId15" Type="http://schemas.openxmlformats.org/officeDocument/2006/relationships/hyperlink" Target="http://www.infovolga.ru/school/pioner/images/lusia2.gif" TargetMode="External"/><Relationship Id="rId10" Type="http://schemas.openxmlformats.org/officeDocument/2006/relationships/hyperlink" Target="http://img181.imageshack.us/img181/5808/pavlovandthefamouspavlojv3.jpg" TargetMode="External"/><Relationship Id="rId4" Type="http://schemas.openxmlformats.org/officeDocument/2006/relationships/hyperlink" Target="http://www.tvoyrebenok.ru/images/marshal/rokosovsky1.1.jpg" TargetMode="External"/><Relationship Id="rId9" Type="http://schemas.openxmlformats.org/officeDocument/2006/relationships/hyperlink" Target="http://old.ch-lib.ru/mal/reading/book/vov/imag/4visota.jpg" TargetMode="External"/><Relationship Id="rId14" Type="http://schemas.openxmlformats.org/officeDocument/2006/relationships/hyperlink" Target="http://www.infovolga.ru/school/pioner/images/1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2.xml"/><Relationship Id="rId3" Type="http://schemas.microsoft.com/office/2007/relationships/media" Target="../media/media2.wav"/><Relationship Id="rId21" Type="http://schemas.openxmlformats.org/officeDocument/2006/relationships/slide" Target="slide16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audio" Target="../media/media1.wav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slide" Target="slide8.xml"/><Relationship Id="rId5" Type="http://schemas.openxmlformats.org/officeDocument/2006/relationships/slideLayout" Target="../slideLayouts/slideLayout7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8.xml"/><Relationship Id="rId4" Type="http://schemas.openxmlformats.org/officeDocument/2006/relationships/audio" Target="../media/media2.wav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9218" y="1916832"/>
            <a:ext cx="4072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Алея 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Сталинграда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76672"/>
            <a:ext cx="5251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Игра: «Снайпер»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6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возглавлял небольшую, группу, которая обороняла знаменитый дом, который теперь называют «Дом солдатской славы»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Яков Федорович Павлов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8" y="4149080"/>
            <a:ext cx="2493857" cy="24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был дважды герой Советского Союза , командующий 62-й Армией особо отличился в Сталинградской битве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Василий Иванович Чуйков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55" y="4005064"/>
            <a:ext cx="2074544" cy="27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из героев сжал </a:t>
            </a:r>
            <a:r>
              <a:rPr lang="ru-RU" sz="2400" b="1" dirty="0" smtClean="0">
                <a:solidFill>
                  <a:schemeClr val="tx1"/>
                </a:solidFill>
              </a:rPr>
              <a:t>зубами провод </a:t>
            </a:r>
            <a:r>
              <a:rPr lang="ru-RU" sz="2400" b="1" dirty="0" smtClean="0">
                <a:solidFill>
                  <a:schemeClr val="tx1"/>
                </a:solidFill>
              </a:rPr>
              <a:t>передачи </a:t>
            </a:r>
            <a:r>
              <a:rPr lang="ru-RU" sz="2400" b="1" dirty="0" smtClean="0">
                <a:solidFill>
                  <a:schemeClr val="tx1"/>
                </a:solidFill>
              </a:rPr>
              <a:t>и был награжден орденом Советского Союза 2 </a:t>
            </a:r>
            <a:r>
              <a:rPr lang="ru-RU" sz="2400" b="1" dirty="0" smtClean="0">
                <a:solidFill>
                  <a:schemeClr val="tx1"/>
                </a:solidFill>
              </a:rPr>
              <a:t>степени?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120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Матвей Путилов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066255"/>
            <a:ext cx="1944216" cy="26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Какая женщина увела 50 тяжело раненых бойцов с поля боя , а потом с группой красноармейцев ринулась в бой и убила 15 фашистов 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Гуля (</a:t>
            </a:r>
            <a:r>
              <a:rPr lang="ru-RU" sz="2400" b="1" dirty="0" err="1" smtClean="0">
                <a:solidFill>
                  <a:schemeClr val="tx1"/>
                </a:solidFill>
              </a:rPr>
              <a:t>Марионелла</a:t>
            </a:r>
            <a:r>
              <a:rPr lang="ru-RU" sz="2400" b="1" dirty="0" smtClean="0">
                <a:solidFill>
                  <a:schemeClr val="tx1"/>
                </a:solidFill>
              </a:rPr>
              <a:t>) Королёва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"/>
          <a:stretch/>
        </p:blipFill>
        <p:spPr bwMode="auto">
          <a:xfrm>
            <a:off x="899592" y="4060191"/>
            <a:ext cx="1965220" cy="266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№11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из простой трёхлинейки убил 32 гитлиревцев и в бою за Сталинград 255 человек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Василий Зайцев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54243"/>
            <a:ext cx="1982422" cy="26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4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№12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из </a:t>
            </a:r>
            <a:r>
              <a:rPr lang="ru-RU" sz="2400" b="1" dirty="0">
                <a:solidFill>
                  <a:schemeClr val="tx1"/>
                </a:solidFill>
              </a:rPr>
              <a:t>пионеров-героев вместе с Еленой Константиновной Алексеевой под видом матери и дочери впервые были заброшены в тыл врага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Люся </a:t>
            </a:r>
            <a:r>
              <a:rPr lang="ru-RU" sz="2400" b="1" dirty="0" err="1" smtClean="0">
                <a:solidFill>
                  <a:schemeClr val="tx1"/>
                </a:solidFill>
              </a:rPr>
              <a:t>Радыно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4282274"/>
            <a:ext cx="1656184" cy="23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№13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из </a:t>
            </a:r>
            <a:r>
              <a:rPr lang="ru-RU" sz="2400" b="1" dirty="0">
                <a:solidFill>
                  <a:schemeClr val="tx1"/>
                </a:solidFill>
              </a:rPr>
              <a:t>пионеров-героев взорвал немецкий штаб, метнув в его окно </a:t>
            </a:r>
            <a:r>
              <a:rPr lang="ru-RU" sz="2400" b="1" dirty="0" smtClean="0">
                <a:solidFill>
                  <a:schemeClr val="tx1"/>
                </a:solidFill>
              </a:rPr>
              <a:t>гранату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Саша Филиппов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4509578"/>
            <a:ext cx="1643236" cy="20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8871"/>
            <a:ext cx="2304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9873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19600"/>
            <a:ext cx="2304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35" y="4419600"/>
            <a:ext cx="29873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0048" y="2967335"/>
            <a:ext cx="5143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днем победы!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3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Победа.wav"/>
          </p:stSnd>
        </p:sndAc>
      </p:transition>
    </mc:Choice>
    <mc:Fallback xmlns="">
      <p:transition spd="slow">
        <p:sndAc>
          <p:stSnd>
            <p:snd r:embed="rId5" name="Побед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0"/>
                            </p:stCondLst>
                            <p:childTnLst>
                              <p:par>
                                <p:cTn id="9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http://animashky.ru/flist/obprazd/14/7.gif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http://animashky.ru/flist/obprazd/14/69.gif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http://www.tvoyrebenok.ru/images/marshal/rokosovsky1.1.jpg</a:t>
            </a:r>
            <a:r>
              <a:rPr lang="ru-RU" dirty="0" smtClean="0"/>
              <a:t> - Рокоссовский</a:t>
            </a:r>
          </a:p>
          <a:p>
            <a:r>
              <a:rPr lang="en-US" dirty="0">
                <a:hlinkClick r:id="rId5"/>
              </a:rPr>
              <a:t>http://thumbnails.jaba.ru/?&amp;type=heroes_normal&amp;file=/</a:t>
            </a:r>
            <a:r>
              <a:rPr lang="en-US" dirty="0" smtClean="0">
                <a:hlinkClick r:id="rId5"/>
              </a:rPr>
              <a:t>normal/2010/05/11/D88DD6E2-3860-32DC-AAD9-DBBF80612D9C.jpeg</a:t>
            </a:r>
            <a:r>
              <a:rPr lang="ru-RU" dirty="0" smtClean="0"/>
              <a:t> - </a:t>
            </a:r>
            <a:r>
              <a:rPr lang="ru-RU" dirty="0"/>
              <a:t>Михаил </a:t>
            </a:r>
            <a:r>
              <a:rPr lang="ru-RU" dirty="0" err="1"/>
              <a:t>Паникаха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www.vip-volga.narod.ru/stalingrad/image/serdukov.jpg</a:t>
            </a:r>
            <a:r>
              <a:rPr lang="ru-RU" dirty="0" smtClean="0"/>
              <a:t> - </a:t>
            </a:r>
            <a:r>
              <a:rPr lang="ru-RU" dirty="0"/>
              <a:t>Николай Сердюков 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www.rodgaz.ru/image.php?tid=26044&amp;from=Production</a:t>
            </a:r>
            <a:r>
              <a:rPr lang="ru-RU" dirty="0" smtClean="0"/>
              <a:t> – В.И. Чуйков</a:t>
            </a:r>
            <a:endParaRPr lang="ru-RU" dirty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www.yaplakal.com/uploads/post-2-12321066103884.jpg</a:t>
            </a:r>
            <a:r>
              <a:rPr lang="ru-RU" dirty="0"/>
              <a:t> - Василий Зайцев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old.ch-lib.ru/mal/reading/book/vov/imag/4visota.jpg</a:t>
            </a:r>
            <a:r>
              <a:rPr lang="ru-RU" dirty="0"/>
              <a:t> - Гуля </a:t>
            </a:r>
            <a:r>
              <a:rPr lang="ru-RU" dirty="0" smtClean="0"/>
              <a:t>Королева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img181.imageshack.us/img181/5808/pavlovandthefamouspavlojv3.jpg</a:t>
            </a:r>
            <a:r>
              <a:rPr lang="ru-RU" dirty="0"/>
              <a:t> - </a:t>
            </a:r>
            <a:r>
              <a:rPr lang="ru-RU" dirty="0" err="1"/>
              <a:t>павлов</a:t>
            </a:r>
            <a:r>
              <a:rPr lang="ru-RU" dirty="0"/>
              <a:t> яков </a:t>
            </a:r>
            <a:r>
              <a:rPr lang="ru-RU" dirty="0" err="1" smtClean="0"/>
              <a:t>федотович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panorama.volgadmin.ru/panorama/foto/34.jpg</a:t>
            </a:r>
            <a:r>
              <a:rPr lang="ru-RU" dirty="0" smtClean="0"/>
              <a:t> - </a:t>
            </a:r>
            <a:r>
              <a:rPr lang="ru-RU" dirty="0"/>
              <a:t>Матвей Путилов</a:t>
            </a:r>
          </a:p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militera.lib.ru/bio/pilots/39.jpg</a:t>
            </a:r>
            <a:r>
              <a:rPr lang="ru-RU" dirty="0" smtClean="0"/>
              <a:t> - </a:t>
            </a:r>
            <a:r>
              <a:rPr lang="ru-RU" dirty="0"/>
              <a:t>Власов Николай </a:t>
            </a:r>
            <a:r>
              <a:rPr lang="ru-RU" dirty="0" smtClean="0"/>
              <a:t>Иванович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airaces.narod.ru/all1/baran_md.jpg</a:t>
            </a:r>
            <a:r>
              <a:rPr lang="ru-RU" dirty="0" smtClean="0"/>
              <a:t>  - </a:t>
            </a:r>
            <a:r>
              <a:rPr lang="ru-RU" dirty="0"/>
              <a:t>Баранов Михаил </a:t>
            </a:r>
            <a:r>
              <a:rPr lang="ru-RU" dirty="0" smtClean="0"/>
              <a:t>Дмитриевич</a:t>
            </a:r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www.infovolga.ru/school/pioner/images/18.jpg</a:t>
            </a:r>
            <a:r>
              <a:rPr lang="ru-RU" dirty="0" smtClean="0"/>
              <a:t> - </a:t>
            </a:r>
            <a:r>
              <a:rPr lang="ru-RU" dirty="0"/>
              <a:t>МИША </a:t>
            </a:r>
            <a:r>
              <a:rPr lang="ru-RU" dirty="0" smtClean="0"/>
              <a:t>РОМАНОВ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www.infovolga.ru/school/pioner/images/lusia2.gif</a:t>
            </a:r>
            <a:r>
              <a:rPr lang="ru-RU" dirty="0" smtClean="0"/>
              <a:t> - </a:t>
            </a:r>
            <a:r>
              <a:rPr lang="ru-RU" dirty="0"/>
              <a:t>ЛЮСЯ </a:t>
            </a:r>
            <a:r>
              <a:rPr lang="ru-RU" dirty="0" smtClean="0"/>
              <a:t>РАДЫНО</a:t>
            </a:r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www.infovolga.ru/school/pioner/images/people_s047.jpg</a:t>
            </a:r>
            <a:r>
              <a:rPr lang="ru-RU" dirty="0" smtClean="0"/>
              <a:t> - </a:t>
            </a:r>
            <a:r>
              <a:rPr lang="ru-RU" dirty="0"/>
              <a:t>САША ФИЛИППОВ</a:t>
            </a:r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настраиваемая 4">
            <a:hlinkClick r:id="rId17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7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4330842" y="6218390"/>
            <a:ext cx="609600" cy="609600"/>
          </a:xfrm>
          <a:prstGeom prst="rect">
            <a:avLst/>
          </a:prstGeom>
        </p:spPr>
      </p:pic>
      <p:pic>
        <p:nvPicPr>
          <p:cNvPr id="96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6774364" y="4306529"/>
            <a:ext cx="609600" cy="609600"/>
          </a:xfrm>
          <a:prstGeom prst="rect">
            <a:avLst/>
          </a:prstGeom>
        </p:spPr>
      </p:pic>
      <p:pic>
        <p:nvPicPr>
          <p:cNvPr id="89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3813347" y="4231061"/>
            <a:ext cx="609600" cy="609600"/>
          </a:xfrm>
          <a:prstGeom prst="rect">
            <a:avLst/>
          </a:prstGeom>
        </p:spPr>
      </p:pic>
      <p:pic>
        <p:nvPicPr>
          <p:cNvPr id="81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2467000" y="3531209"/>
            <a:ext cx="609600" cy="609600"/>
          </a:xfrm>
          <a:prstGeom prst="rect">
            <a:avLst/>
          </a:prstGeom>
        </p:spPr>
      </p:pic>
      <p:pic>
        <p:nvPicPr>
          <p:cNvPr id="74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1138005" y="4239264"/>
            <a:ext cx="609600" cy="609600"/>
          </a:xfrm>
          <a:prstGeom prst="rect">
            <a:avLst/>
          </a:prstGeom>
        </p:spPr>
      </p:pic>
      <p:pic>
        <p:nvPicPr>
          <p:cNvPr id="67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5447639" y="2044080"/>
            <a:ext cx="609600" cy="609600"/>
          </a:xfrm>
          <a:prstGeom prst="rect">
            <a:avLst/>
          </a:prstGeom>
        </p:spPr>
      </p:pic>
      <p:pic>
        <p:nvPicPr>
          <p:cNvPr id="60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3879683" y="2833396"/>
            <a:ext cx="609600" cy="609600"/>
          </a:xfrm>
          <a:prstGeom prst="rect">
            <a:avLst/>
          </a:prstGeom>
        </p:spPr>
      </p:pic>
      <p:pic>
        <p:nvPicPr>
          <p:cNvPr id="53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2522240" y="2099320"/>
            <a:ext cx="609600" cy="609600"/>
          </a:xfrm>
          <a:prstGeom prst="rect">
            <a:avLst/>
          </a:prstGeom>
        </p:spPr>
      </p:pic>
      <p:pic>
        <p:nvPicPr>
          <p:cNvPr id="46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6740584" y="1342166"/>
            <a:ext cx="609600" cy="609600"/>
          </a:xfrm>
          <a:prstGeom prst="rect">
            <a:avLst/>
          </a:prstGeom>
        </p:spPr>
      </p:pic>
      <p:pic>
        <p:nvPicPr>
          <p:cNvPr id="39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5381979" y="3531209"/>
            <a:ext cx="609600" cy="609600"/>
          </a:xfrm>
          <a:prstGeom prst="rect">
            <a:avLst/>
          </a:prstGeom>
        </p:spPr>
      </p:pic>
      <p:pic>
        <p:nvPicPr>
          <p:cNvPr id="32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3903978" y="1324000"/>
            <a:ext cx="609600" cy="609600"/>
          </a:xfrm>
          <a:prstGeom prst="rect">
            <a:avLst/>
          </a:prstGeom>
        </p:spPr>
      </p:pic>
      <p:pic>
        <p:nvPicPr>
          <p:cNvPr id="25" name="MS900097485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1041039" y="1324000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rId7" action="ppaction://hlinksldjump"/>
          </p:cNvPr>
          <p:cNvSpPr/>
          <p:nvPr/>
        </p:nvSpPr>
        <p:spPr>
          <a:xfrm>
            <a:off x="971600" y="1268760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8" action="ppaction://hlinksldjump"/>
          </p:cNvPr>
          <p:cNvSpPr/>
          <p:nvPr/>
        </p:nvSpPr>
        <p:spPr>
          <a:xfrm>
            <a:off x="2411760" y="1988840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3747743" y="2755889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326739" y="1988840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rId11" action="ppaction://hlinksldjump"/>
          </p:cNvPr>
          <p:cNvSpPr/>
          <p:nvPr/>
        </p:nvSpPr>
        <p:spPr>
          <a:xfrm>
            <a:off x="6660232" y="1268760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rId12" action="ppaction://hlinksldjump"/>
          </p:cNvPr>
          <p:cNvSpPr/>
          <p:nvPr/>
        </p:nvSpPr>
        <p:spPr>
          <a:xfrm>
            <a:off x="3802352" y="1256735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rId13" action="ppaction://hlinksldjump"/>
          </p:cNvPr>
          <p:cNvSpPr/>
          <p:nvPr/>
        </p:nvSpPr>
        <p:spPr>
          <a:xfrm>
            <a:off x="2411760" y="3475969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hlinkClick r:id="rId14" action="ppaction://hlinksldjump"/>
          </p:cNvPr>
          <p:cNvSpPr/>
          <p:nvPr/>
        </p:nvSpPr>
        <p:spPr>
          <a:xfrm>
            <a:off x="1029963" y="4196049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15" action="ppaction://hlinksldjump"/>
          </p:cNvPr>
          <p:cNvSpPr/>
          <p:nvPr/>
        </p:nvSpPr>
        <p:spPr>
          <a:xfrm>
            <a:off x="5272130" y="3475969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>
            <a:hlinkClick r:id="rId16" action="ppaction://hlinksldjump"/>
          </p:cNvPr>
          <p:cNvSpPr/>
          <p:nvPr/>
        </p:nvSpPr>
        <p:spPr>
          <a:xfrm>
            <a:off x="6774364" y="4120581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Скругленный прямоугольник 21">
            <a:hlinkClick r:id="rId17" action="ppaction://hlinksldjump"/>
          </p:cNvPr>
          <p:cNvSpPr/>
          <p:nvPr/>
        </p:nvSpPr>
        <p:spPr>
          <a:xfrm>
            <a:off x="3758107" y="4184024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11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Управляющая кнопка: настраиваемая 22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Управляющая кнопка: настраиваемая 23">
            <a:hlinkClick r:id="rId18" action="ppaction://hlinksldjump" highlightClick="1"/>
          </p:cNvPr>
          <p:cNvSpPr/>
          <p:nvPr/>
        </p:nvSpPr>
        <p:spPr>
          <a:xfrm>
            <a:off x="7919865" y="6422283"/>
            <a:ext cx="1224135" cy="491441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Правила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903978" y="5451532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5" name="Овал 4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/>
            <p:cNvCxnSpPr>
              <a:stCxn id="5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3879683" y="5451532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27" name="Овал 26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8" name="Прямая соединительная линия 27"/>
            <p:cNvCxnSpPr>
              <a:stCxn id="27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3903978" y="5431296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34" name="Овал 33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5" name="Прямая соединительная линия 34"/>
            <p:cNvCxnSpPr>
              <a:stCxn id="34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3931249" y="5451532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41" name="Овал 40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2" name="Прямая соединительная линия 41"/>
            <p:cNvCxnSpPr>
              <a:stCxn id="41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3934292" y="5466640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48" name="Овал 47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9" name="Прямая соединительная линия 48"/>
            <p:cNvCxnSpPr>
              <a:stCxn id="48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3906954" y="5451532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55" name="Овал 54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6" name="Прямая соединительная линия 55"/>
            <p:cNvCxnSpPr>
              <a:stCxn id="55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3934292" y="5430910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62" name="Овал 61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3" name="Прямая соединительная линия 62"/>
            <p:cNvCxnSpPr>
              <a:stCxn id="62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3934292" y="5437161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69" name="Овал 68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stCxn id="69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3877178" y="5451532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76" name="Овал 75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7" name="Прямая соединительная линия 76"/>
            <p:cNvCxnSpPr>
              <a:stCxn id="76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2411760" y="188640"/>
            <a:ext cx="428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Игровое поле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989532" y="5437161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84" name="Овал 83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5" name="Прямая соединительная линия 84"/>
            <p:cNvCxnSpPr>
              <a:stCxn id="84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3989532" y="5410181"/>
            <a:ext cx="1392447" cy="1340768"/>
            <a:chOff x="3903978" y="5451532"/>
            <a:chExt cx="1392447" cy="1340768"/>
          </a:xfrm>
          <a:solidFill>
            <a:schemeClr val="tx2">
              <a:alpha val="0"/>
            </a:schemeClr>
          </a:solidFill>
        </p:grpSpPr>
        <p:sp>
          <p:nvSpPr>
            <p:cNvPr id="91" name="Овал 90"/>
            <p:cNvSpPr/>
            <p:nvPr/>
          </p:nvSpPr>
          <p:spPr>
            <a:xfrm>
              <a:off x="3903978" y="5451532"/>
              <a:ext cx="1368152" cy="1340768"/>
            </a:xfrm>
            <a:prstGeom prst="ellips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2" name="Прямая соединительная линия 91"/>
            <p:cNvCxnSpPr>
              <a:stCxn id="91" idx="0"/>
            </p:cNvCxnSpPr>
            <p:nvPr/>
          </p:nvCxnSpPr>
          <p:spPr>
            <a:xfrm>
              <a:off x="4588054" y="545153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588054" y="6294552"/>
              <a:ext cx="0" cy="497748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4888815" y="6121916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3903978" y="6128167"/>
              <a:ext cx="407610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Скругленный прямоугольник 96"/>
          <p:cNvSpPr/>
          <p:nvPr/>
        </p:nvSpPr>
        <p:spPr>
          <a:xfrm>
            <a:off x="3210908" y="6273930"/>
            <a:ext cx="2925399" cy="4770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Конец игры!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1" name="Управляющая кнопка: настраиваемая 100">
            <a:hlinkClick r:id="rId19" action="ppaction://hlinksldjump" highlightClick="1"/>
          </p:cNvPr>
          <p:cNvSpPr/>
          <p:nvPr/>
        </p:nvSpPr>
        <p:spPr>
          <a:xfrm>
            <a:off x="6432915" y="6422284"/>
            <a:ext cx="1224937" cy="487502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ресурсы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rId20" action="ppaction://hlinksldjump"/>
          </p:cNvPr>
          <p:cNvSpPr/>
          <p:nvPr/>
        </p:nvSpPr>
        <p:spPr>
          <a:xfrm>
            <a:off x="891496" y="2708920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Скругленный прямоугольник 99">
            <a:hlinkClick r:id="rId21" action="ppaction://hlinksldjump"/>
          </p:cNvPr>
          <p:cNvSpPr/>
          <p:nvPr/>
        </p:nvSpPr>
        <p:spPr>
          <a:xfrm>
            <a:off x="6750049" y="2708920"/>
            <a:ext cx="720080" cy="720080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13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917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C -0.00451 -0.00324 -0.01024 -0.00717 -0.01423 -0.01111 C -0.02326 -0.0206 -0.01441 -0.01551 -0.02361 -0.01967 C -0.02986 -0.02615 -0.03385 -0.03356 -0.03941 -0.04143 C -0.04219 -0.05278 -0.04392 -0.06365 -0.04896 -0.07361 C -0.05087 -0.0824 -0.0526 -0.08611 -0.05816 -0.0912 C -0.06059 -0.10023 -0.06719 -0.1074 -0.07396 -0.11041 C -0.08125 -0.11713 -0.08819 -0.12453 -0.09601 -0.13009 C -0.09878 -0.14051 -0.10104 -0.13819 -0.10868 -0.14074 C -0.11962 -0.16389 -0.13923 -0.16597 -0.15746 -0.16898 C -0.16736 -0.17338 -0.1776 -0.17523 -0.18732 -0.17963 C -0.19271 -0.18449 -0.19774 -0.18472 -0.20312 -0.18842 C -0.21545 -0.19676 -0.20052 -0.18912 -0.21267 -0.1949 C -0.21493 -0.20486 -0.22153 -0.20856 -0.22673 -0.21643 C -0.23316 -0.22639 -0.2401 -0.23565 -0.24566 -0.24676 C -0.24618 -0.24884 -0.24635 -0.25139 -0.24722 -0.25324 C -0.24844 -0.25578 -0.25087 -0.25694 -0.25191 -0.25972 C -0.25469 -0.26713 -0.25503 -0.27963 -0.25677 -0.28796 C -0.25885 -0.29884 -0.25729 -0.29028 -0.26146 -0.30092 C -0.26649 -0.31342 -0.26719 -0.32129 -0.27552 -0.32916 C -0.27847 -0.34004 -0.28316 -0.34653 -0.28819 -0.35486 C -0.29357 -0.36412 -0.29601 -0.37453 -0.30226 -0.3831 C -0.30573 -0.39629 -0.31267 -0.4118 -0.32135 -0.4199 C -0.32309 -0.42778 -0.32587 -0.43449 -0.32899 -0.44143 C -0.33194 -0.45602 -0.33351 -0.4669 -0.33542 -0.4824 C -0.33594 -0.48703 -0.33698 -0.4956 -0.33698 -0.49537 C -0.33785 -0.52129 -0.3368 -0.55069 -0.34809 -0.57338 C -0.35017 -0.58194 -0.35191 -0.58565 -0.35729 -0.59074 C -0.35694 -0.60463 -0.35677 -0.61805 -0.3559 -0.63171 C -0.35573 -0.63403 -0.35434 -0.63588 -0.35434 -0.63819 C -0.35434 -0.64051 -0.3559 -0.64467 -0.3559 -0.64444 " pathEditMode="relative" rAng="0" ptsTypes="ffffffffffffffffffffffffffffff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0"/>
                            </p:stCondLst>
                            <p:childTnLst>
                              <p:par>
                                <p:cTn id="3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0009E-6 C -0.0007 -0.00346 -0.00139 -0.00739 -0.00191 -0.01132 C -0.00313 -0.02103 -0.00209 -0.01571 -0.0033 -0.02011 C -0.004 -0.02658 -0.00452 -0.03421 -0.00538 -0.04207 C -0.00573 -0.05362 -0.00591 -0.06472 -0.0066 -0.07466 C -0.00695 -0.08368 -0.00712 -0.08761 -0.00782 -0.09269 C -0.00816 -0.10194 -0.00903 -0.1091 -0.0099 -0.11234 C -0.01094 -0.11904 -0.01181 -0.12644 -0.01285 -0.13222 C -0.0132 -0.14262 -0.01354 -0.14031 -0.01459 -0.14285 C -0.01597 -0.16643 -0.01858 -0.16851 -0.02101 -0.17152 C -0.0224 -0.17614 -0.02379 -0.17799 -0.025 -0.18238 C -0.0257 -0.18724 -0.02639 -0.18747 -0.02709 -0.19117 C -0.02882 -0.19972 -0.02674 -0.19209 -0.02847 -0.19787 C -0.02865 -0.20804 -0.02952 -0.21174 -0.03021 -0.2196 C -0.03108 -0.22977 -0.03212 -0.23902 -0.03282 -0.25034 C -0.03282 -0.25242 -0.03282 -0.2552 -0.03299 -0.25728 C -0.03316 -0.25982 -0.03351 -0.26098 -0.03368 -0.26375 C -0.03403 -0.27115 -0.03403 -0.28386 -0.0342 -0.29241 C -0.03455 -0.30351 -0.03438 -0.29472 -0.0349 -0.30559 C -0.03559 -0.31807 -0.03559 -0.32616 -0.03681 -0.33402 C -0.03716 -0.34512 -0.03785 -0.35182 -0.03854 -0.36014 C -0.03924 -0.36962 -0.03959 -0.38002 -0.04028 -0.38881 C -0.0408 -0.40221 -0.04167 -0.41793 -0.04288 -0.42602 C -0.04306 -0.43435 -0.04341 -0.44105 -0.04393 -0.44822 C -0.04427 -0.46301 -0.04445 -0.47387 -0.04479 -0.48959 C -0.04479 -0.49422 -0.04497 -0.503 -0.04497 -0.50277 C -0.04514 -0.52912 -0.04497 -0.55894 -0.04636 -0.58183 C -0.0467 -0.59061 -0.04688 -0.59454 -0.04757 -0.59963 C -0.04757 -0.61373 -0.04757 -0.62736 -0.0474 -0.64123 C -0.0474 -0.64355 -0.04722 -0.6454 -0.04722 -0.64771 C -0.04722 -0.65002 -0.0474 -0.65418 -0.0474 -0.65395 " pathEditMode="relative" rAng="0" ptsTypes="ffffffffffffffffffffffffffffff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-32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7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5437E-7 C 0.00156 -0.00185 0.0033 -0.0037 0.00434 -0.00578 C 0.00729 -0.0104 0.00486 -0.00763 0.00781 -0.00994 C 0.00938 -0.01318 0.01077 -0.01688 0.01285 -0.02057 C 0.01372 -0.02612 0.01406 -0.03144 0.0158 -0.03629 C 0.01667 -0.04068 0.01702 -0.0423 0.01875 -0.04508 C 0.01962 -0.04924 0.0217 -0.05271 0.02379 -0.05455 C 0.02639 -0.05756 0.02847 -0.06126 0.0309 -0.06403 C 0.03177 -0.06912 0.03247 -0.06796 0.03507 -0.06912 C 0.03854 -0.08044 0.04479 -0.0816 0.05052 -0.08299 C 0.05399 -0.0853 0.05747 -0.08622 0.06024 -0.08807 C 0.06198 -0.09038 0.06354 -0.09062 0.06528 -0.09246 C 0.06962 -0.09663 0.06458 -0.09293 0.06858 -0.0957 C 0.06927 -0.10056 0.07118 -0.1024 0.07292 -0.1061 C 0.075 -0.11096 0.07761 -0.11535 0.07934 -0.12113 C 0.07934 -0.12182 0.07934 -0.12321 0.07969 -0.12436 C 0.08004 -0.12552 0.0809 -0.12598 0.08125 -0.1276 C 0.08229 -0.13107 0.08229 -0.13708 0.08264 -0.14124 C 0.08333 -0.14656 0.08299 -0.14216 0.0842 -0.14771 C 0.08594 -0.15349 0.08594 -0.15742 0.08889 -0.16135 C 0.08976 -0.16667 0.09132 -0.1699 0.09306 -0.17383 C 0.09479 -0.17846 0.09566 -0.18354 0.0974 -0.1877 C 0.09861 -0.19418 0.1007 -0.2018 0.10365 -0.20573 C 0.10399 -0.20966 0.10469 -0.2129 0.10608 -0.21637 C 0.10695 -0.22353 0.10747 -0.22885 0.10816 -0.23625 C 0.10816 -0.23856 0.10868 -0.24272 0.10868 -0.24272 C 0.10903 -0.25543 0.10868 -0.27 0.11198 -0.28086 C 0.11285 -0.28502 0.1132 -0.2871 0.11511 -0.28941 C 0.11511 -0.29612 0.11511 -0.30282 0.11441 -0.30952 C 0.11441 -0.31068 0.11406 -0.3116 0.11406 -0.31253 C 0.11406 -0.31369 0.11441 -0.31553 0.11441 -0.31553 " pathEditMode="relative" rAng="0" ptsTypes="ffffffffffffffffffffffffffffff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15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7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7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0009E-6 C 0.00382 -0.00346 0.00764 -0.00739 0.01041 -0.01132 C 0.01718 -0.0208 0.01145 -0.01548 0.01805 -0.01988 C 0.02187 -0.02635 0.02482 -0.03374 0.02951 -0.0416 C 0.03142 -0.05293 0.03246 -0.0638 0.03628 -0.0735 C 0.03819 -0.08252 0.03906 -0.08622 0.04288 -0.0913 C 0.04479 -0.10032 0.04965 -0.10748 0.05434 -0.11072 C 0.06007 -0.11719 0.06493 -0.12459 0.07066 -0.13014 C 0.07257 -0.14054 0.07448 -0.13823 0.0802 -0.14077 C 0.08784 -0.16389 0.10208 -0.16597 0.11545 -0.16897 C 0.12309 -0.17337 0.13073 -0.17522 0.1375 -0.17961 C 0.14132 -0.18446 0.14514 -0.18469 0.14895 -0.18816 C 0.1585 -0.19671 0.14705 -0.18908 0.15659 -0.19486 C 0.15746 -0.2048 0.16232 -0.2085 0.16614 -0.21613 C 0.17083 -0.2263 0.17656 -0.23532 0.18038 -0.24641 C 0.18038 -0.24849 0.18038 -0.25127 0.18142 -0.25335 C 0.18229 -0.25589 0.1842 -0.25705 0.18524 -0.25959 C 0.18715 -0.26699 0.18715 -0.27947 0.18802 -0.28779 C 0.18993 -0.29889 0.18906 -0.2901 0.19184 -0.30074 C 0.19566 -0.31322 0.19566 -0.32108 0.20243 -0.32894 C 0.20434 -0.3398 0.20816 -0.34627 0.21198 -0.3546 C 0.2158 -0.36384 0.2177 -0.37401 0.22152 -0.3828 C 0.2243 -0.39597 0.22916 -0.41146 0.23576 -0.41932 C 0.2368 -0.42764 0.23871 -0.43411 0.24149 -0.44128 C 0.2434 -0.45584 0.24444 -0.46648 0.24635 -0.48196 C 0.24635 -0.48659 0.24722 -0.49514 0.24722 -0.49491 C 0.24826 -0.5208 0.24722 -0.55016 0.25486 -0.57258 C 0.25677 -0.58136 0.25781 -0.58529 0.26163 -0.59015 C 0.26163 -0.60402 0.26163 -0.61742 0.26059 -0.63106 C 0.26059 -0.63337 0.25972 -0.63522 0.25972 -0.63754 C 0.25972 -0.63985 0.26059 -0.64378 0.26059 -0.64378 " pathEditMode="relative" rAng="0" ptsTypes="ffffffffffffffffffffffffffffffA"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32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27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7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7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9565E-6 C -0.00312 -0.00301 -0.00608 -0.00648 -0.00816 -0.00971 C -0.01337 -0.01803 -0.00903 -0.01341 -0.01406 -0.01711 C -0.01701 -0.02266 -0.01944 -0.02913 -0.02292 -0.03583 C -0.02448 -0.04554 -0.02535 -0.05479 -0.0283 -0.06311 C -0.02969 -0.07074 -0.03038 -0.07398 -0.03333 -0.07837 C -0.0349 -0.086 -0.03872 -0.09224 -0.04236 -0.09501 C -0.0467 -0.10056 -0.05052 -0.1068 -0.05486 -0.11165 C -0.05642 -0.12044 -0.05799 -0.11859 -0.06233 -0.12067 C -0.06823 -0.14055 -0.07934 -0.1424 -0.08976 -0.14494 C -0.09566 -0.14864 -0.10156 -0.15026 -0.10677 -0.15396 C -0.10972 -0.15812 -0.11285 -0.15835 -0.1158 -0.16135 C -0.12309 -0.16875 -0.11424 -0.16205 -0.1217 -0.16713 C -0.1224 -0.17569 -0.12604 -0.17869 -0.12899 -0.18539 C -0.13264 -0.19395 -0.13715 -0.20181 -0.1401 -0.21128 C -0.1401 -0.2129 -0.1401 -0.21545 -0.14097 -0.21706 C -0.14167 -0.21938 -0.14306 -0.2203 -0.14392 -0.22261 C -0.14531 -0.22885 -0.14531 -0.23949 -0.14601 -0.24665 C -0.14757 -0.25613 -0.14687 -0.24873 -0.14896 -0.25775 C -0.15191 -0.26838 -0.15191 -0.27532 -0.15729 -0.28202 C -0.15868 -0.29127 -0.16163 -0.29681 -0.16458 -0.30398 C -0.16771 -0.31184 -0.1691 -0.32062 -0.17205 -0.32802 C -0.17431 -0.33935 -0.17795 -0.35252 -0.18316 -0.35946 C -0.18385 -0.36639 -0.18542 -0.37194 -0.1875 -0.37818 C -0.18906 -0.39066 -0.18993 -0.39968 -0.19132 -0.41309 C -0.19132 -0.41702 -0.19201 -0.42441 -0.19201 -0.42418 C -0.19288 -0.44637 -0.19201 -0.47157 -0.19792 -0.49076 C -0.19948 -0.49815 -0.20017 -0.50162 -0.20312 -0.50578 C -0.20312 -0.51757 -0.20312 -0.52913 -0.20243 -0.54069 C -0.20243 -0.54277 -0.20174 -0.54439 -0.20174 -0.54624 C -0.20174 -0.54832 -0.20243 -0.55155 -0.20243 -0.55155 " pathEditMode="relative" rAng="0" ptsTypes="ffffffffffffffffffffffffffffffA">
                                      <p:cBhvr>
                                        <p:cTn id="1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27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27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7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0009E-6 C -0.00122 -0.00254 -0.00191 -0.00531 -0.00261 -0.00785 C -0.00417 -0.01433 -0.00278 -0.01063 -0.00434 -0.01363 C -0.00521 -0.01803 -0.00573 -0.02288 -0.00677 -0.02843 C -0.00712 -0.03606 -0.00764 -0.04322 -0.00833 -0.04969 C -0.00886 -0.05594 -0.00903 -0.05825 -0.0099 -0.06172 C -0.01024 -0.06773 -0.01146 -0.07281 -0.0125 -0.07489 C -0.01354 -0.07928 -0.01476 -0.08437 -0.01597 -0.08784 C -0.01649 -0.09477 -0.01684 -0.09338 -0.01823 -0.095 C -0.01979 -0.11072 -0.02309 -0.11211 -0.02604 -0.11396 C -0.02761 -0.11696 -0.02952 -0.11835 -0.0309 -0.12135 C -0.03195 -0.12459 -0.03264 -0.12459 -0.03351 -0.12713 C -0.03577 -0.13268 -0.03316 -0.1276 -0.03524 -0.13176 C -0.03559 -0.13823 -0.03646 -0.14077 -0.03733 -0.14586 C -0.03854 -0.15256 -0.03976 -0.1588 -0.04045 -0.16643 C -0.04045 -0.16782 -0.04045 -0.16967 -0.0408 -0.17082 C -0.04097 -0.17267 -0.04149 -0.17337 -0.04167 -0.17522 C -0.04219 -0.18007 -0.04219 -0.18862 -0.04236 -0.19417 C -0.04288 -0.20157 -0.04254 -0.19579 -0.04306 -0.20295 C -0.0441 -0.21128 -0.0441 -0.21682 -0.04566 -0.22191 C -0.04601 -0.22931 -0.04688 -0.2337 -0.04757 -0.23925 C -0.04861 -0.24526 -0.04896 -0.25242 -0.04983 -0.2582 C -0.05052 -0.26699 -0.05139 -0.27762 -0.05313 -0.28294 C -0.0533 -0.28848 -0.05365 -0.29264 -0.05434 -0.29773 C -0.05469 -0.30744 -0.05486 -0.3146 -0.05538 -0.32501 C -0.05538 -0.32824 -0.05538 -0.33402 -0.05538 -0.33379 C -0.0559 -0.35113 -0.05538 -0.37101 -0.05729 -0.38626 C -0.05764 -0.39204 -0.05781 -0.39482 -0.05851 -0.39782 C -0.05851 -0.4073 -0.05851 -0.41632 -0.05851 -0.42556 C -0.05851 -0.42695 -0.05833 -0.42834 -0.05833 -0.42995 C -0.05833 -0.43157 -0.05851 -0.43388 -0.05851 -0.43365 " pathEditMode="relative" rAng="0" ptsTypes="ffffffffffffffffffffffffffffffA">
                                      <p:cBhvr>
                                        <p:cTn id="1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21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27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7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7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5437E-7 C 0.00174 -0.00301 0.00347 -0.00647 0.00469 -0.00971 C 0.00781 -0.0178 0.00521 -0.01318 0.00816 -0.01688 C 0.0099 -0.02242 0.01128 -0.02866 0.01337 -0.03537 C 0.01424 -0.04508 0.01476 -0.05432 0.01649 -0.06241 C 0.01736 -0.07004 0.01788 -0.07328 0.01962 -0.07767 C 0.02049 -0.0853 0.02257 -0.09131 0.02483 -0.09408 C 0.02743 -0.09963 0.02969 -0.10587 0.03229 -0.1105 C 0.03316 -0.11928 0.03403 -0.11743 0.03663 -0.11951 C 0.0401 -0.13916 0.0467 -0.14101 0.05278 -0.14355 C 0.05625 -0.14725 0.05972 -0.14887 0.06285 -0.15257 C 0.06458 -0.15673 0.06632 -0.15673 0.06806 -0.15973 C 0.07257 -0.16713 0.06719 -0.16066 0.07153 -0.16551 C 0.07205 -0.17383 0.07431 -0.17707 0.07604 -0.18354 C 0.07813 -0.19209 0.08073 -0.19972 0.08247 -0.2092 C 0.08247 -0.21105 0.08247 -0.21336 0.08299 -0.21498 C 0.08333 -0.21729 0.0842 -0.21822 0.08472 -0.2203 C 0.08559 -0.22654 0.08559 -0.23717 0.08594 -0.24434 C 0.08681 -0.25381 0.08646 -0.24619 0.08767 -0.2552 C 0.08958 -0.26583 0.08958 -0.27254 0.09253 -0.27924 C 0.0934 -0.28849 0.09514 -0.29404 0.09705 -0.30097 C 0.09878 -0.30883 0.09965 -0.31738 0.10139 -0.32501 C 0.1026 -0.33611 0.10486 -0.34928 0.10781 -0.35599 C 0.10833 -0.36292 0.1092 -0.36847 0.11042 -0.37448 C 0.11128 -0.38696 0.11181 -0.39598 0.11267 -0.40915 C 0.11267 -0.41308 0.11302 -0.42025 0.11302 -0.42002 C 0.11354 -0.44198 0.11302 -0.46694 0.11667 -0.4859 C 0.11753 -0.4933 0.11788 -0.49676 0.11979 -0.50093 C 0.11979 -0.51271 0.11979 -0.52404 0.11927 -0.5356 C 0.11927 -0.53745 0.11875 -0.53907 0.11875 -0.54115 C 0.11875 -0.543 0.11927 -0.54623 0.11927 -0.54623 " pathEditMode="relative" rAng="0" ptsTypes="ffffffffffffffffffffffffffffffA">
                                      <p:cBhvr>
                                        <p:cTn id="18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7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127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7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70"/>
                            </p:stCondLst>
                            <p:childTnLst>
                              <p:par>
                                <p:cTn id="1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5626E-6 C -0.00521 -0.00115 -0.01042 -0.00254 -0.01406 -0.00393 C -0.02326 -0.00693 -0.01545 -0.00531 -0.02448 -0.0067 C -0.02951 -0.00878 -0.03351 -0.01132 -0.03993 -0.01387 C -0.04253 -0.01756 -0.04392 -0.02103 -0.04896 -0.02427 C -0.05156 -0.02727 -0.05278 -0.02843 -0.05799 -0.03005 C -0.06042 -0.03305 -0.06701 -0.03536 -0.07344 -0.03652 C -0.08108 -0.0386 -0.08767 -0.04114 -0.09531 -0.04299 C -0.09792 -0.04623 -0.10052 -0.04553 -0.10816 -0.04646 C -0.11858 -0.05409 -0.13767 -0.05478 -0.15573 -0.05571 C -0.16597 -0.05709 -0.17639 -0.05779 -0.18542 -0.05917 C -0.19062 -0.06079 -0.19583 -0.06079 -0.20087 -0.06195 C -0.21389 -0.06472 -0.19844 -0.06241 -0.21128 -0.06426 C -0.21233 -0.06749 -0.21892 -0.06865 -0.22413 -0.07119 C -0.23038 -0.07443 -0.23819 -0.07743 -0.24323 -0.08113 C -0.24323 -0.08183 -0.24323 -0.08275 -0.24479 -0.08344 C -0.24583 -0.08437 -0.24844 -0.0846 -0.24983 -0.08553 C -0.25243 -0.08784 -0.25243 -0.092 -0.25365 -0.09477 C -0.25625 -0.09847 -0.25503 -0.09547 -0.25868 -0.09893 C -0.26389 -0.10309 -0.26389 -0.10564 -0.27309 -0.10841 C -0.27569 -0.11188 -0.28073 -0.11396 -0.28594 -0.11673 C -0.29115 -0.11974 -0.29358 -0.1232 -0.29878 -0.12598 C -0.3026 -0.13037 -0.30903 -0.13546 -0.31806 -0.138 C -0.31944 -0.14077 -0.32205 -0.14285 -0.32569 -0.14516 C -0.3283 -0.15002 -0.32969 -0.15349 -0.33229 -0.15857 C -0.33229 -0.16019 -0.33351 -0.16296 -0.33351 -0.16296 C -0.3349 -0.17152 -0.33351 -0.18099 -0.34375 -0.18839 C -0.34635 -0.1914 -0.34774 -0.19255 -0.35278 -0.19417 C -0.35278 -0.19879 -0.35278 -0.20319 -0.35139 -0.20758 C -0.35139 -0.2085 -0.35035 -0.20896 -0.35035 -0.20989 C -0.35035 -0.21058 -0.35139 -0.21174 -0.35139 -0.21174 " pathEditMode="relative" rAng="0" ptsTypes="ffffffffffffffffffffffffffffff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-10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27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7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70"/>
                            </p:stCondLst>
                            <p:childTnLst>
                              <p:par>
                                <p:cTn id="2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0009E-6 C -0.00312 -0.00208 -0.0059 -0.00416 -0.00799 -0.00624 C -0.01319 -0.01132 -0.00885 -0.00855 -0.01372 -0.01063 C -0.01667 -0.0141 -0.01875 -0.01803 -0.02222 -0.02219 C -0.02378 -0.0282 -0.02465 -0.03398 -0.02743 -0.03906 C -0.02899 -0.04368 -0.02969 -0.04577 -0.03247 -0.04831 C -0.03385 -0.05316 -0.0375 -0.05686 -0.04097 -0.05848 C -0.04531 -0.06218 -0.04896 -0.06588 -0.0533 -0.06888 C -0.05486 -0.0742 -0.05625 -0.07304 -0.06059 -0.07443 C -0.06615 -0.08668 -0.07708 -0.08784 -0.08715 -0.08922 C -0.09271 -0.09177 -0.09861 -0.09269 -0.10365 -0.095 C -0.10642 -0.09755 -0.10937 -0.09755 -0.11233 -0.09963 C -0.11944 -0.10402 -0.11076 -0.10009 -0.11806 -0.10309 C -0.11858 -0.10841 -0.1224 -0.11026 -0.12517 -0.11442 C -0.12865 -0.11951 -0.13299 -0.12436 -0.13576 -0.13037 C -0.13576 -0.13129 -0.13576 -0.13268 -0.13663 -0.13384 C -0.13733 -0.13522 -0.13889 -0.13569 -0.13958 -0.1373 C -0.14097 -0.141 -0.14097 -0.14771 -0.14167 -0.1521 C -0.14306 -0.15788 -0.14236 -0.15325 -0.14444 -0.15903 C -0.1474 -0.16528 -0.1474 -0.16967 -0.1526 -0.17383 C -0.15382 -0.17938 -0.15694 -0.18284 -0.15972 -0.18724 C -0.1625 -0.19209 -0.16406 -0.19764 -0.16684 -0.20203 C -0.16892 -0.20896 -0.17257 -0.21729 -0.1776 -0.22145 C -0.17847 -0.22561 -0.17969 -0.22931 -0.18194 -0.23301 C -0.18333 -0.24063 -0.18403 -0.24618 -0.18559 -0.2545 C -0.18559 -0.25705 -0.18628 -0.26144 -0.18628 -0.26121 C -0.18698 -0.27485 -0.18628 -0.29033 -0.19201 -0.30235 C -0.1934 -0.30675 -0.1941 -0.30883 -0.19687 -0.3116 C -0.19687 -0.319 -0.19687 -0.32593 -0.19635 -0.3331 C -0.19635 -0.33425 -0.19566 -0.33541 -0.19566 -0.33656 C -0.19566 -0.33772 -0.19635 -0.33957 -0.19635 -0.33934 " pathEditMode="relative" rAng="0" ptsTypes="ffffffffffffffffffffffffffffffA">
                                      <p:cBhvr>
                                        <p:cTn id="2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6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27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7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70"/>
                            </p:stCondLst>
                            <p:childTnLst>
                              <p:par>
                                <p:cTn id="2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5626E-6 C -0.00105 -0.00115 -0.00191 -0.00254 -0.00243 -0.00393 C -0.004 -0.00693 -0.00278 -0.00531 -0.00417 -0.0067 C -0.00504 -0.00878 -0.00573 -0.01132 -0.00677 -0.01387 C -0.0073 -0.01756 -0.00747 -0.02103 -0.00834 -0.02427 C -0.00886 -0.02727 -0.00903 -0.02843 -0.0099 -0.03005 C -0.01025 -0.03305 -0.01146 -0.03536 -0.0125 -0.03652 C -0.01372 -0.0386 -0.01493 -0.04114 -0.01615 -0.04299 C -0.01667 -0.04623 -0.01702 -0.04553 -0.01841 -0.04646 C -0.02014 -0.05409 -0.02327 -0.05478 -0.02639 -0.05571 C -0.02813 -0.05709 -0.02986 -0.05779 -0.03143 -0.05917 C -0.0323 -0.06079 -0.03316 -0.06079 -0.03403 -0.06195 C -0.03611 -0.06472 -0.03351 -0.06241 -0.03577 -0.06426 C -0.03594 -0.06749 -0.03698 -0.06865 -0.03785 -0.07119 C -0.03889 -0.07443 -0.04028 -0.07743 -0.04115 -0.08113 C -0.04115 -0.08183 -0.04115 -0.08275 -0.04132 -0.08344 C -0.0415 -0.08437 -0.04202 -0.0846 -0.04219 -0.08553 C -0.04271 -0.08784 -0.04271 -0.092 -0.04289 -0.09477 C -0.04323 -0.09847 -0.04306 -0.09547 -0.04375 -0.09893 C -0.04462 -0.10309 -0.04462 -0.10564 -0.04618 -0.10841 C -0.04653 -0.11188 -0.0474 -0.11396 -0.04827 -0.11673 C -0.04914 -0.11974 -0.04966 -0.1232 -0.05052 -0.12598 C -0.05122 -0.13037 -0.05226 -0.13546 -0.05382 -0.138 C -0.054 -0.14077 -0.05434 -0.14285 -0.05504 -0.14516 C -0.05556 -0.15002 -0.05573 -0.15349 -0.05608 -0.15857 C -0.05608 -0.16019 -0.05643 -0.16296 -0.05643 -0.16296 C -0.0566 -0.17152 -0.05643 -0.18099 -0.05816 -0.18839 C -0.05851 -0.1914 -0.05868 -0.19255 -0.05955 -0.19417 C -0.05955 -0.19879 -0.05955 -0.20319 -0.05938 -0.20758 C -0.05938 -0.2085 -0.0592 -0.20896 -0.0592 -0.20989 C -0.0592 -0.21058 -0.05938 -0.21174 -0.05938 -0.21174 " pathEditMode="relative" rAng="0" ptsTypes="ffffffffffffffffffffffffffffffA">
                                      <p:cBhvr>
                                        <p:cTn id="2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10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1270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7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270"/>
                            </p:stCondLst>
                            <p:childTnLst>
                              <p:par>
                                <p:cTn id="2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2903E-6 C 0.00382 -0.00138 0.00781 -0.003 0.01059 -0.00416 C 0.01753 -0.00786 0.01163 -0.00577 0.01857 -0.00716 C 0.02239 -0.00947 0.02552 -0.01225 0.03055 -0.01502 C 0.03246 -0.01895 0.0335 -0.02311 0.0375 -0.02635 C 0.03941 -0.02958 0.04027 -0.03097 0.04427 -0.03259 C 0.04618 -0.03606 0.05121 -0.0386 0.05625 -0.03952 C 0.06215 -0.04184 0.06718 -0.04438 0.07309 -0.04646 C 0.075 -0.05016 0.07691 -0.04946 0.08298 -0.05016 C 0.09097 -0.05848 0.10555 -0.05917 0.11944 -0.0601 C 0.12743 -0.06195 0.13524 -0.06241 0.14236 -0.06403 C 0.14635 -0.06588 0.15017 -0.06588 0.15416 -0.06703 C 0.16423 -0.07004 0.15225 -0.06749 0.16198 -0.06957 C 0.16319 -0.07327 0.16805 -0.07443 0.17205 -0.07697 C 0.17691 -0.0809 0.18281 -0.08391 0.18663 -0.08784 C 0.18663 -0.08876 0.18663 -0.08945 0.18784 -0.09015 C 0.18871 -0.0913 0.1908 -0.09154 0.19184 -0.09246 C 0.19392 -0.095 0.19392 -0.09963 0.19479 -0.1024 C 0.1967 -0.10656 0.19583 -0.10356 0.19861 -0.10702 C 0.2026 -0.11165 0.2026 -0.11442 0.20955 -0.11719 C 0.21163 -0.12112 0.21545 -0.1232 0.21961 -0.12644 C 0.22361 -0.12968 0.22552 -0.13314 0.22951 -0.13638 C 0.23229 -0.14077 0.23732 -0.14655 0.24427 -0.14933 C 0.24531 -0.15233 0.24739 -0.15464 0.25017 -0.15718 C 0.25208 -0.16227 0.2533 -0.16597 0.2552 -0.17175 C 0.2552 -0.17313 0.25607 -0.17637 0.25607 -0.17591 C 0.25711 -0.18539 0.25607 -0.19579 0.26389 -0.20365 C 0.26597 -0.20688 0.26701 -0.20827 0.27118 -0.21012 C 0.27118 -0.21497 0.27118 -0.21983 0.26979 -0.22468 C 0.26979 -0.22538 0.26892 -0.22607 0.26892 -0.227 C 0.26892 -0.22769 0.26979 -0.22884 0.26979 -0.22861 " pathEditMode="relative" rAng="0" ptsTypes="ffffffffffffffffffffffffffffffA">
                                      <p:cBhvr>
                                        <p:cTn id="28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11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270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270"/>
                            </p:stCondLst>
                            <p:childTnLst>
                              <p:par>
                                <p:cTn id="3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270"/>
                            </p:stCondLst>
                            <p:childTnLst>
                              <p:par>
                                <p:cTn id="3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4744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80000">
                <p:cTn id="3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4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30 сентября 1942 г. был назначен командующим Сталинградским фронтом?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генерал-лейтенант Константин Константинович Рокоссовский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933056"/>
            <a:ext cx="2016224" cy="27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96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из героев бросился </a:t>
            </a:r>
            <a:r>
              <a:rPr lang="ru-RU" sz="2400" b="1" dirty="0" smtClean="0">
                <a:solidFill>
                  <a:schemeClr val="tx1"/>
                </a:solidFill>
              </a:rPr>
              <a:t>горящим на танк, пожертвовав своей </a:t>
            </a:r>
            <a:r>
              <a:rPr lang="ru-RU" sz="2400" b="1" dirty="0" smtClean="0">
                <a:solidFill>
                  <a:schemeClr val="tx1"/>
                </a:solidFill>
              </a:rPr>
              <a:t>жизнью?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Михаил </a:t>
            </a:r>
            <a:r>
              <a:rPr lang="ru-RU" sz="2400" b="1" dirty="0" err="1" smtClean="0">
                <a:solidFill>
                  <a:schemeClr val="tx1"/>
                </a:solidFill>
              </a:rPr>
              <a:t>Паникаха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1347"/>
            <a:ext cx="2016223" cy="261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Кто уничтожил оборону противника в селе </a:t>
            </a:r>
            <a:r>
              <a:rPr lang="ru-RU" sz="2400" b="1" dirty="0" err="1" smtClean="0">
                <a:solidFill>
                  <a:schemeClr val="tx1"/>
                </a:solidFill>
              </a:rPr>
              <a:t>Карповка</a:t>
            </a:r>
            <a:r>
              <a:rPr lang="ru-RU" sz="2400" b="1" dirty="0" smtClean="0">
                <a:solidFill>
                  <a:schemeClr val="tx1"/>
                </a:solidFill>
              </a:rPr>
              <a:t>, бросившись на пулемёт противника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Николай Сердюков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10335"/>
            <a:ext cx="18002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23528" y="908720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Кого из пионеров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героев в отряде прозвали «дубок»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Миша Романов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26957"/>
            <a:ext cx="17621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5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Кто в Сталинградской битве участвовал в должности командира звена 183-го истребительного авиационного </a:t>
            </a:r>
            <a:r>
              <a:rPr lang="ru-RU" sz="2400" b="1" dirty="0" smtClean="0">
                <a:solidFill>
                  <a:schemeClr val="tx1"/>
                </a:solidFill>
              </a:rPr>
              <a:t>полка?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Баранов Михаил </a:t>
            </a:r>
            <a:r>
              <a:rPr lang="ru-RU" sz="2400" b="1" dirty="0" smtClean="0">
                <a:solidFill>
                  <a:schemeClr val="tx1"/>
                </a:solidFill>
              </a:rPr>
              <a:t>Дмитриевич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55374"/>
            <a:ext cx="1728192" cy="261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5733256"/>
            <a:ext cx="395536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8820472" y="5749054"/>
            <a:ext cx="348620" cy="1124744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1520" y="1052736"/>
            <a:ext cx="8568952" cy="3240360"/>
          </a:xfrm>
          <a:prstGeom prst="stripedRightArrow">
            <a:avLst>
              <a:gd name="adj1" fmla="val 78219"/>
              <a:gd name="adj2" fmla="val 52276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Кто в Сталинградской битве участвовал в должности старшего инспектора по истребительной авиации Инспекции Военно-воздушных сил Красной Армии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4509578"/>
            <a:ext cx="5256584" cy="2160240"/>
          </a:xfrm>
          <a:prstGeom prst="wedgeRoundRectCallout">
            <a:avLst>
              <a:gd name="adj1" fmla="val -20150"/>
              <a:gd name="adj2" fmla="val -787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Власов Николай Иванович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0"/>
            <a:ext cx="1738923" cy="262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519</Words>
  <Application>Microsoft Office PowerPoint</Application>
  <PresentationFormat>Экран (4:3)</PresentationFormat>
  <Paragraphs>119</Paragraphs>
  <Slides>18</Slides>
  <Notes>0</Notes>
  <HiddenSlides>15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Правила игры</vt:lpstr>
      <vt:lpstr>Презентация PowerPoint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Вопрос №12</vt:lpstr>
      <vt:lpstr>Вопрос №13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37</cp:revision>
  <dcterms:created xsi:type="dcterms:W3CDTF">2011-04-22T01:55:09Z</dcterms:created>
  <dcterms:modified xsi:type="dcterms:W3CDTF">2011-05-05T01:27:48Z</dcterms:modified>
</cp:coreProperties>
</file>